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386" r:id="rId5"/>
    <p:sldId id="402" r:id="rId6"/>
    <p:sldId id="399" r:id="rId7"/>
    <p:sldId id="401" r:id="rId8"/>
    <p:sldId id="403" r:id="rId9"/>
    <p:sldId id="404" r:id="rId10"/>
    <p:sldId id="405" r:id="rId11"/>
    <p:sldId id="406" r:id="rId12"/>
  </p:sldIdLst>
  <p:sldSz cx="20104100" cy="11309350"/>
  <p:notesSz cx="9928225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141" userDrawn="1">
          <p15:clr>
            <a:srgbClr val="A4A3A4"/>
          </p15:clr>
        </p15:guide>
        <p15:guide id="2" pos="3127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Ожогина Надежда Александровна" initials="ОНА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C92"/>
    <a:srgbClr val="FF6600"/>
    <a:srgbClr val="BFBFBF"/>
    <a:srgbClr val="B5BBBC"/>
    <a:srgbClr val="717B81"/>
    <a:srgbClr val="DB6641"/>
    <a:srgbClr val="FBFB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07"/>
    <p:restoredTop sz="94651"/>
  </p:normalViewPr>
  <p:slideViewPr>
    <p:cSldViewPr snapToGrid="0">
      <p:cViewPr varScale="1">
        <p:scale>
          <a:sx n="63" d="100"/>
          <a:sy n="63" d="100"/>
        </p:scale>
        <p:origin x="888" y="96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howGuides="1">
      <p:cViewPr varScale="1">
        <p:scale>
          <a:sx n="69" d="100"/>
          <a:sy n="69" d="100"/>
        </p:scale>
        <p:origin x="248" y="544"/>
      </p:cViewPr>
      <p:guideLst>
        <p:guide orient="horz" pos="2141"/>
        <p:guide pos="312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77CDC365-C39C-6D4E-B9BF-B60873EBEA8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440" cy="340647"/>
          </a:xfrm>
          <a:prstGeom prst="rect">
            <a:avLst/>
          </a:prstGeom>
        </p:spPr>
        <p:txBody>
          <a:bodyPr vert="horz" lIns="48683" tIns="24341" rIns="48683" bIns="24341" rtlCol="0"/>
          <a:lstStyle>
            <a:lvl1pPr algn="l">
              <a:defRPr sz="600"/>
            </a:lvl1pPr>
          </a:lstStyle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976A603-E940-1446-8929-9EF4D0BB4F8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457028"/>
            <a:ext cx="4302440" cy="340647"/>
          </a:xfrm>
          <a:prstGeom prst="rect">
            <a:avLst/>
          </a:prstGeom>
        </p:spPr>
        <p:txBody>
          <a:bodyPr vert="horz" lIns="48683" tIns="24341" rIns="48683" bIns="24341" rtlCol="0" anchor="b"/>
          <a:lstStyle>
            <a:lvl1pPr algn="l">
              <a:defRPr sz="6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164585B-5A13-B242-8D88-C711DCEE5C1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623433" y="6457028"/>
            <a:ext cx="4302440" cy="340647"/>
          </a:xfrm>
          <a:prstGeom prst="rect">
            <a:avLst/>
          </a:prstGeom>
        </p:spPr>
        <p:txBody>
          <a:bodyPr vert="horz" lIns="48683" tIns="24341" rIns="48683" bIns="24341" rtlCol="0" anchor="b"/>
          <a:lstStyle>
            <a:lvl1pPr algn="r">
              <a:defRPr sz="600"/>
            </a:lvl1pPr>
          </a:lstStyle>
          <a:p>
            <a:fld id="{88E61956-1FA1-B44D-B291-869ECE3B7F2C}" type="slidenum">
              <a:t>‹#›</a:t>
            </a:fld>
            <a:endParaRPr lang="ru-RU"/>
          </a:p>
        </p:txBody>
      </p:sp>
      <p:sp>
        <p:nvSpPr>
          <p:cNvPr id="6" name="Дата 5">
            <a:extLst>
              <a:ext uri="{FF2B5EF4-FFF2-40B4-BE49-F238E27FC236}">
                <a16:creationId xmlns:a16="http://schemas.microsoft.com/office/drawing/2014/main" id="{ACACE7D7-4248-B542-A0D4-14967A7AA0A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623433" y="0"/>
            <a:ext cx="4302440" cy="340647"/>
          </a:xfrm>
          <a:prstGeom prst="rect">
            <a:avLst/>
          </a:prstGeom>
        </p:spPr>
        <p:txBody>
          <a:bodyPr vert="horz" lIns="48683" tIns="24341" rIns="48683" bIns="24341" rtlCol="0"/>
          <a:lstStyle>
            <a:lvl1pPr algn="r">
              <a:defRPr sz="600"/>
            </a:lvl1pPr>
          </a:lstStyle>
          <a:p>
            <a:fld id="{71133391-5926-8F49-ABA7-8AFB8A9189C6}" type="datetimeFigureOut">
              <a:t>26.08.2025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964715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440" cy="340647"/>
          </a:xfrm>
          <a:prstGeom prst="rect">
            <a:avLst/>
          </a:prstGeom>
        </p:spPr>
        <p:txBody>
          <a:bodyPr vert="horz" lIns="48683" tIns="24341" rIns="48683" bIns="24341" rtlCol="0"/>
          <a:lstStyle>
            <a:lvl1pPr algn="l">
              <a:defRPr sz="6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3433" y="0"/>
            <a:ext cx="4302440" cy="340647"/>
          </a:xfrm>
          <a:prstGeom prst="rect">
            <a:avLst/>
          </a:prstGeom>
        </p:spPr>
        <p:txBody>
          <a:bodyPr vert="horz" lIns="48683" tIns="24341" rIns="48683" bIns="24341" rtlCol="0"/>
          <a:lstStyle>
            <a:lvl1pPr algn="r">
              <a:defRPr sz="600"/>
            </a:lvl1pPr>
          </a:lstStyle>
          <a:p>
            <a:fld id="{5D39E75D-9FF4-F642-AB4C-A134B7E7EB5B}" type="datetimeFigureOut">
              <a:t>26.08.2025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50900"/>
            <a:ext cx="4076700" cy="22939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48683" tIns="24341" rIns="48683" bIns="24341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509" y="3270976"/>
            <a:ext cx="7943207" cy="2677467"/>
          </a:xfrm>
          <a:prstGeom prst="rect">
            <a:avLst/>
          </a:prstGeom>
        </p:spPr>
        <p:txBody>
          <a:bodyPr vert="horz" lIns="48683" tIns="24341" rIns="48683" bIns="24341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7028"/>
            <a:ext cx="4302440" cy="340647"/>
          </a:xfrm>
          <a:prstGeom prst="rect">
            <a:avLst/>
          </a:prstGeom>
        </p:spPr>
        <p:txBody>
          <a:bodyPr vert="horz" lIns="48683" tIns="24341" rIns="48683" bIns="24341" rtlCol="0" anchor="b"/>
          <a:lstStyle>
            <a:lvl1pPr algn="l">
              <a:defRPr sz="6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3433" y="6457028"/>
            <a:ext cx="4302440" cy="340647"/>
          </a:xfrm>
          <a:prstGeom prst="rect">
            <a:avLst/>
          </a:prstGeom>
        </p:spPr>
        <p:txBody>
          <a:bodyPr vert="horz" lIns="48683" tIns="24341" rIns="48683" bIns="24341" rtlCol="0" anchor="b"/>
          <a:lstStyle>
            <a:lvl1pPr algn="r">
              <a:defRPr sz="600"/>
            </a:lvl1pPr>
          </a:lstStyle>
          <a:p>
            <a:fld id="{32009694-39B0-994C-AF02-0805D26FE0B8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353498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09694-39B0-994C-AF02-0805D26FE0B8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2574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09694-39B0-994C-AF02-0805D26FE0B8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30098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5">
            <a:extLst>
              <a:ext uri="{FF2B5EF4-FFF2-40B4-BE49-F238E27FC236}">
                <a16:creationId xmlns:a16="http://schemas.microsoft.com/office/drawing/2014/main" id="{D676E4B2-7C2D-7247-9708-4D0E012C2945}"/>
              </a:ext>
            </a:extLst>
          </p:cNvPr>
          <p:cNvSpPr/>
          <p:nvPr userDrawn="1"/>
        </p:nvSpPr>
        <p:spPr>
          <a:xfrm>
            <a:off x="1154694" y="1235075"/>
            <a:ext cx="17794711" cy="73297"/>
          </a:xfrm>
          <a:custGeom>
            <a:avLst/>
            <a:gdLst/>
            <a:ahLst/>
            <a:cxnLst/>
            <a:rect l="l" t="t" r="r" b="b"/>
            <a:pathLst>
              <a:path w="15329535" h="73659">
                <a:moveTo>
                  <a:pt x="0" y="73296"/>
                </a:moveTo>
                <a:lnTo>
                  <a:pt x="15329376" y="73296"/>
                </a:lnTo>
                <a:lnTo>
                  <a:pt x="15329376" y="0"/>
                </a:lnTo>
                <a:lnTo>
                  <a:pt x="0" y="0"/>
                </a:lnTo>
                <a:lnTo>
                  <a:pt x="0" y="73296"/>
                </a:lnTo>
                <a:close/>
              </a:path>
            </a:pathLst>
          </a:custGeom>
          <a:solidFill>
            <a:srgbClr val="F159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Заголовок 20">
            <a:extLst>
              <a:ext uri="{FF2B5EF4-FFF2-40B4-BE49-F238E27FC236}">
                <a16:creationId xmlns:a16="http://schemas.microsoft.com/office/drawing/2014/main" id="{B0452E38-CBCA-E14F-941F-F5B7745A19F5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1974850" y="4359275"/>
            <a:ext cx="7363219" cy="923330"/>
          </a:xfrm>
        </p:spPr>
        <p:txBody>
          <a:bodyPr/>
          <a:lstStyle>
            <a:lvl1pPr>
              <a:defRPr sz="6000" b="1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/>
              <a:t>Титульный слайд</a:t>
            </a:r>
          </a:p>
        </p:txBody>
      </p:sp>
      <p:sp>
        <p:nvSpPr>
          <p:cNvPr id="23" name="Текст 22">
            <a:extLst>
              <a:ext uri="{FF2B5EF4-FFF2-40B4-BE49-F238E27FC236}">
                <a16:creationId xmlns:a16="http://schemas.microsoft.com/office/drawing/2014/main" id="{BAD9276E-3339-1547-A787-EDA9EF981B4C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1974851" y="5825200"/>
            <a:ext cx="7363218" cy="923330"/>
          </a:xfrm>
        </p:spPr>
        <p:txBody>
          <a:bodyPr/>
          <a:lstStyle>
            <a:lvl1pPr>
              <a:defRPr sz="3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/>
              <a:t>Название презентации. Желательно </a:t>
            </a:r>
            <a:br>
              <a:rPr lang="ru-RU"/>
            </a:br>
            <a:r>
              <a:rPr lang="ru-RU"/>
              <a:t>всё уместить в одну-две строки.</a:t>
            </a:r>
          </a:p>
        </p:txBody>
      </p:sp>
      <p:sp>
        <p:nvSpPr>
          <p:cNvPr id="9" name="object 5">
            <a:extLst>
              <a:ext uri="{FF2B5EF4-FFF2-40B4-BE49-F238E27FC236}">
                <a16:creationId xmlns:a16="http://schemas.microsoft.com/office/drawing/2014/main" id="{2D4D57E2-FBBC-8049-8CFC-C842DC006241}"/>
              </a:ext>
            </a:extLst>
          </p:cNvPr>
          <p:cNvSpPr/>
          <p:nvPr userDrawn="1"/>
        </p:nvSpPr>
        <p:spPr>
          <a:xfrm>
            <a:off x="1154694" y="9998075"/>
            <a:ext cx="17794711" cy="73297"/>
          </a:xfrm>
          <a:custGeom>
            <a:avLst/>
            <a:gdLst/>
            <a:ahLst/>
            <a:cxnLst/>
            <a:rect l="l" t="t" r="r" b="b"/>
            <a:pathLst>
              <a:path w="15329535" h="73659">
                <a:moveTo>
                  <a:pt x="0" y="73296"/>
                </a:moveTo>
                <a:lnTo>
                  <a:pt x="15329376" y="73296"/>
                </a:lnTo>
                <a:lnTo>
                  <a:pt x="15329376" y="0"/>
                </a:lnTo>
                <a:lnTo>
                  <a:pt x="0" y="0"/>
                </a:lnTo>
                <a:lnTo>
                  <a:pt x="0" y="73296"/>
                </a:lnTo>
                <a:close/>
              </a:path>
            </a:pathLst>
          </a:custGeom>
          <a:solidFill>
            <a:srgbClr val="F15922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88528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тбивоч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Заголовок 20">
            <a:extLst>
              <a:ext uri="{FF2B5EF4-FFF2-40B4-BE49-F238E27FC236}">
                <a16:creationId xmlns:a16="http://schemas.microsoft.com/office/drawing/2014/main" id="{B0452E38-CBCA-E14F-941F-F5B7745A19F5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1172739" y="3673475"/>
            <a:ext cx="8879311" cy="1846659"/>
          </a:xfrm>
        </p:spPr>
        <p:txBody>
          <a:bodyPr/>
          <a:lstStyle>
            <a:lvl1pPr>
              <a:defRPr sz="6000" b="1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/>
              <a:t>Заголовок отбивочного слайда</a:t>
            </a:r>
          </a:p>
        </p:txBody>
      </p:sp>
      <p:sp>
        <p:nvSpPr>
          <p:cNvPr id="23" name="Текст 22">
            <a:extLst>
              <a:ext uri="{FF2B5EF4-FFF2-40B4-BE49-F238E27FC236}">
                <a16:creationId xmlns:a16="http://schemas.microsoft.com/office/drawing/2014/main" id="{BAD9276E-3339-1547-A787-EDA9EF981B4C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1172740" y="6302374"/>
            <a:ext cx="7363218" cy="1384995"/>
          </a:xfrm>
        </p:spPr>
        <p:txBody>
          <a:bodyPr/>
          <a:lstStyle>
            <a:lvl1pPr>
              <a:defRPr sz="3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" dirty="0"/>
              <a:t>K</a:t>
            </a:r>
            <a:r>
              <a:rPr lang="ru-RU" dirty="0"/>
              <a:t>р</a:t>
            </a:r>
            <a:r>
              <a:rPr lang="en" dirty="0"/>
              <a:t>a</a:t>
            </a:r>
            <a:r>
              <a:rPr lang="ru-RU" dirty="0"/>
              <a:t>ткий тек</a:t>
            </a:r>
            <a:r>
              <a:rPr lang="en" dirty="0"/>
              <a:t>c</a:t>
            </a:r>
            <a:r>
              <a:rPr lang="ru-RU" dirty="0"/>
              <a:t>т п</a:t>
            </a:r>
            <a:r>
              <a:rPr lang="en" dirty="0"/>
              <a:t>o</a:t>
            </a:r>
            <a:r>
              <a:rPr lang="ru-RU" dirty="0"/>
              <a:t>дз</a:t>
            </a:r>
            <a:r>
              <a:rPr lang="en" dirty="0"/>
              <a:t>a</a:t>
            </a:r>
            <a:r>
              <a:rPr lang="ru-RU" dirty="0"/>
              <a:t>г</a:t>
            </a:r>
            <a:r>
              <a:rPr lang="en" dirty="0"/>
              <a:t>o</a:t>
            </a:r>
            <a:r>
              <a:rPr lang="ru-RU" dirty="0"/>
              <a:t>л</a:t>
            </a:r>
            <a:r>
              <a:rPr lang="en" dirty="0"/>
              <a:t>o</a:t>
            </a:r>
            <a:r>
              <a:rPr lang="ru-RU" dirty="0"/>
              <a:t>вк</a:t>
            </a:r>
            <a:r>
              <a:rPr lang="en" dirty="0"/>
              <a:t>a. </a:t>
            </a:r>
            <a:br>
              <a:rPr lang="ru-RU" dirty="0"/>
            </a:br>
            <a:r>
              <a:rPr lang="ru-RU" dirty="0"/>
              <a:t>Жел</a:t>
            </a:r>
            <a:r>
              <a:rPr lang="en" dirty="0"/>
              <a:t>a</a:t>
            </a:r>
            <a:r>
              <a:rPr lang="ru-RU" dirty="0"/>
              <a:t>тельн</a:t>
            </a:r>
            <a:r>
              <a:rPr lang="en" dirty="0"/>
              <a:t>o </a:t>
            </a:r>
            <a:r>
              <a:rPr lang="ru-RU" dirty="0"/>
              <a:t>всё уме</a:t>
            </a:r>
            <a:r>
              <a:rPr lang="en" dirty="0"/>
              <a:t>c</a:t>
            </a:r>
            <a:r>
              <a:rPr lang="ru-RU" dirty="0"/>
              <a:t>тить в </a:t>
            </a:r>
            <a:r>
              <a:rPr lang="en" dirty="0"/>
              <a:t>o</a:t>
            </a:r>
            <a:r>
              <a:rPr lang="ru-RU" dirty="0"/>
              <a:t>дн</a:t>
            </a:r>
            <a:r>
              <a:rPr lang="en" dirty="0"/>
              <a:t>y-</a:t>
            </a:r>
            <a:r>
              <a:rPr lang="ru-RU" dirty="0"/>
              <a:t>две </a:t>
            </a:r>
            <a:r>
              <a:rPr lang="en" dirty="0"/>
              <a:t>c</a:t>
            </a:r>
            <a:r>
              <a:rPr lang="ru-RU" dirty="0"/>
              <a:t>тр</a:t>
            </a:r>
            <a:r>
              <a:rPr lang="en" dirty="0"/>
              <a:t>o</a:t>
            </a:r>
            <a:r>
              <a:rPr lang="ru-RU" dirty="0"/>
              <a:t>ки. </a:t>
            </a:r>
            <a:r>
              <a:rPr lang="en" dirty="0"/>
              <a:t>E</a:t>
            </a:r>
            <a:r>
              <a:rPr lang="ru-RU" dirty="0"/>
              <a:t>г</a:t>
            </a:r>
            <a:r>
              <a:rPr lang="en" dirty="0"/>
              <a:t>o </a:t>
            </a:r>
            <a:r>
              <a:rPr lang="ru-RU" dirty="0"/>
              <a:t>пи</a:t>
            </a:r>
            <a:r>
              <a:rPr lang="en" dirty="0"/>
              <a:t>ca</a:t>
            </a:r>
            <a:r>
              <a:rPr lang="ru-RU" dirty="0"/>
              <a:t>ть не обязательн</a:t>
            </a:r>
            <a:r>
              <a:rPr lang="en" dirty="0"/>
              <a:t>o.</a:t>
            </a:r>
            <a:endParaRPr lang="en"/>
          </a:p>
        </p:txBody>
      </p:sp>
    </p:spTree>
    <p:extLst>
      <p:ext uri="{BB962C8B-B14F-4D97-AF65-F5344CB8AC3E}">
        <p14:creationId xmlns:p14="http://schemas.microsoft.com/office/powerpoint/2010/main" val="7906941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тбивочный слайд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0">
            <a:extLst>
              <a:ext uri="{FF2B5EF4-FFF2-40B4-BE49-F238E27FC236}">
                <a16:creationId xmlns:a16="http://schemas.microsoft.com/office/drawing/2014/main" id="{1F224EAB-ABF8-974A-B9A7-C90AA2EB34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72739" y="3673475"/>
            <a:ext cx="8879311" cy="1846659"/>
          </a:xfrm>
        </p:spPr>
        <p:txBody>
          <a:bodyPr/>
          <a:lstStyle>
            <a:lvl1pPr>
              <a:defRPr sz="60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/>
              <a:t>Заголовок отбивочного слайда</a:t>
            </a:r>
          </a:p>
        </p:txBody>
      </p:sp>
      <p:sp>
        <p:nvSpPr>
          <p:cNvPr id="4" name="Текст 22">
            <a:extLst>
              <a:ext uri="{FF2B5EF4-FFF2-40B4-BE49-F238E27FC236}">
                <a16:creationId xmlns:a16="http://schemas.microsoft.com/office/drawing/2014/main" id="{A72376C0-0EC2-6B41-BFFE-4CD73C1908A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72740" y="6302374"/>
            <a:ext cx="7363218" cy="1384995"/>
          </a:xfrm>
        </p:spPr>
        <p:txBody>
          <a:bodyPr/>
          <a:lstStyle>
            <a:lvl1pPr>
              <a:defRPr sz="3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" dirty="0"/>
              <a:t>K</a:t>
            </a:r>
            <a:r>
              <a:rPr lang="ru-RU" dirty="0"/>
              <a:t>р</a:t>
            </a:r>
            <a:r>
              <a:rPr lang="en" dirty="0"/>
              <a:t>a</a:t>
            </a:r>
            <a:r>
              <a:rPr lang="ru-RU" dirty="0"/>
              <a:t>ткий тек</a:t>
            </a:r>
            <a:r>
              <a:rPr lang="en" dirty="0"/>
              <a:t>c</a:t>
            </a:r>
            <a:r>
              <a:rPr lang="ru-RU" dirty="0"/>
              <a:t>т п</a:t>
            </a:r>
            <a:r>
              <a:rPr lang="en" dirty="0"/>
              <a:t>o</a:t>
            </a:r>
            <a:r>
              <a:rPr lang="ru-RU" dirty="0"/>
              <a:t>дз</a:t>
            </a:r>
            <a:r>
              <a:rPr lang="en" dirty="0"/>
              <a:t>a</a:t>
            </a:r>
            <a:r>
              <a:rPr lang="ru-RU" dirty="0"/>
              <a:t>г</a:t>
            </a:r>
            <a:r>
              <a:rPr lang="en" dirty="0"/>
              <a:t>o</a:t>
            </a:r>
            <a:r>
              <a:rPr lang="ru-RU" dirty="0"/>
              <a:t>л</a:t>
            </a:r>
            <a:r>
              <a:rPr lang="en" dirty="0"/>
              <a:t>o</a:t>
            </a:r>
            <a:r>
              <a:rPr lang="ru-RU" dirty="0"/>
              <a:t>вк</a:t>
            </a:r>
            <a:r>
              <a:rPr lang="en" dirty="0"/>
              <a:t>a. </a:t>
            </a:r>
            <a:br>
              <a:rPr lang="ru-RU" dirty="0"/>
            </a:br>
            <a:r>
              <a:rPr lang="ru-RU" dirty="0"/>
              <a:t>Жел</a:t>
            </a:r>
            <a:r>
              <a:rPr lang="en" dirty="0"/>
              <a:t>a</a:t>
            </a:r>
            <a:r>
              <a:rPr lang="ru-RU" dirty="0"/>
              <a:t>тельн</a:t>
            </a:r>
            <a:r>
              <a:rPr lang="en" dirty="0"/>
              <a:t>o </a:t>
            </a:r>
            <a:r>
              <a:rPr lang="ru-RU" dirty="0"/>
              <a:t>всё уме</a:t>
            </a:r>
            <a:r>
              <a:rPr lang="en" dirty="0"/>
              <a:t>c</a:t>
            </a:r>
            <a:r>
              <a:rPr lang="ru-RU" dirty="0"/>
              <a:t>тить в </a:t>
            </a:r>
            <a:r>
              <a:rPr lang="en" dirty="0"/>
              <a:t>o</a:t>
            </a:r>
            <a:r>
              <a:rPr lang="ru-RU" dirty="0"/>
              <a:t>дн</a:t>
            </a:r>
            <a:r>
              <a:rPr lang="en" dirty="0"/>
              <a:t>y-</a:t>
            </a:r>
            <a:r>
              <a:rPr lang="ru-RU" dirty="0"/>
              <a:t>две </a:t>
            </a:r>
            <a:r>
              <a:rPr lang="en" dirty="0"/>
              <a:t>c</a:t>
            </a:r>
            <a:r>
              <a:rPr lang="ru-RU" dirty="0"/>
              <a:t>тр</a:t>
            </a:r>
            <a:r>
              <a:rPr lang="en" dirty="0"/>
              <a:t>o</a:t>
            </a:r>
            <a:r>
              <a:rPr lang="ru-RU" dirty="0"/>
              <a:t>ки. </a:t>
            </a:r>
            <a:r>
              <a:rPr lang="en" dirty="0"/>
              <a:t>E</a:t>
            </a:r>
            <a:r>
              <a:rPr lang="ru-RU" dirty="0"/>
              <a:t>г</a:t>
            </a:r>
            <a:r>
              <a:rPr lang="en" dirty="0"/>
              <a:t>o </a:t>
            </a:r>
            <a:r>
              <a:rPr lang="ru-RU" dirty="0"/>
              <a:t>пи</a:t>
            </a:r>
            <a:r>
              <a:rPr lang="en" dirty="0"/>
              <a:t>ca</a:t>
            </a:r>
            <a:r>
              <a:rPr lang="ru-RU" dirty="0"/>
              <a:t>ть не обязательн</a:t>
            </a:r>
            <a:r>
              <a:rPr lang="en" dirty="0"/>
              <a:t>o.</a:t>
            </a:r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0697139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4" pos="12284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тбивочный слайд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5">
            <a:extLst>
              <a:ext uri="{FF2B5EF4-FFF2-40B4-BE49-F238E27FC236}">
                <a16:creationId xmlns:a16="http://schemas.microsoft.com/office/drawing/2014/main" id="{330C1253-0E0F-B645-A481-10C33B7F6104}"/>
              </a:ext>
            </a:extLst>
          </p:cNvPr>
          <p:cNvSpPr/>
          <p:nvPr userDrawn="1"/>
        </p:nvSpPr>
        <p:spPr>
          <a:xfrm>
            <a:off x="0" y="11050905"/>
            <a:ext cx="20104100" cy="258445"/>
          </a:xfrm>
          <a:custGeom>
            <a:avLst/>
            <a:gdLst/>
            <a:ahLst/>
            <a:cxnLst/>
            <a:rect l="l" t="t" r="r" b="b"/>
            <a:pathLst>
              <a:path w="15329535" h="73659">
                <a:moveTo>
                  <a:pt x="0" y="73296"/>
                </a:moveTo>
                <a:lnTo>
                  <a:pt x="15329376" y="73296"/>
                </a:lnTo>
                <a:lnTo>
                  <a:pt x="15329376" y="0"/>
                </a:lnTo>
                <a:lnTo>
                  <a:pt x="0" y="0"/>
                </a:lnTo>
                <a:lnTo>
                  <a:pt x="0" y="73296"/>
                </a:lnTo>
                <a:close/>
              </a:path>
            </a:pathLst>
          </a:custGeom>
          <a:solidFill>
            <a:srgbClr val="F159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1439F24-3D06-D644-B9E8-0E99110E424A}"/>
              </a:ext>
            </a:extLst>
          </p:cNvPr>
          <p:cNvSpPr/>
          <p:nvPr userDrawn="1"/>
        </p:nvSpPr>
        <p:spPr>
          <a:xfrm>
            <a:off x="0" y="-2117"/>
            <a:ext cx="20104100" cy="498763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Заголовок 20">
            <a:extLst>
              <a:ext uri="{FF2B5EF4-FFF2-40B4-BE49-F238E27FC236}">
                <a16:creationId xmlns:a16="http://schemas.microsoft.com/office/drawing/2014/main" id="{B162A862-5A89-2747-AC5A-9DC9184C66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8463" y="6305550"/>
            <a:ext cx="14227175" cy="984250"/>
          </a:xfrm>
        </p:spPr>
        <p:txBody>
          <a:bodyPr/>
          <a:lstStyle>
            <a:lvl1pPr algn="ctr">
              <a:defRPr sz="6000" b="1" i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/>
              <a:t>Заголовок отбивочного слайда</a:t>
            </a:r>
          </a:p>
        </p:txBody>
      </p:sp>
      <p:sp>
        <p:nvSpPr>
          <p:cNvPr id="11" name="Текст 22">
            <a:extLst>
              <a:ext uri="{FF2B5EF4-FFF2-40B4-BE49-F238E27FC236}">
                <a16:creationId xmlns:a16="http://schemas.microsoft.com/office/drawing/2014/main" id="{FDBCFBE2-44FD-6041-9507-7BCC207B55B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70441" y="8074024"/>
            <a:ext cx="7363218" cy="1384995"/>
          </a:xfrm>
        </p:spPr>
        <p:txBody>
          <a:bodyPr/>
          <a:lstStyle>
            <a:lvl1pPr algn="ctr">
              <a:defRPr sz="3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" dirty="0"/>
              <a:t>K</a:t>
            </a:r>
            <a:r>
              <a:rPr lang="ru-RU" dirty="0"/>
              <a:t>р</a:t>
            </a:r>
            <a:r>
              <a:rPr lang="en" dirty="0"/>
              <a:t>a</a:t>
            </a:r>
            <a:r>
              <a:rPr lang="ru-RU" dirty="0"/>
              <a:t>ткий тек</a:t>
            </a:r>
            <a:r>
              <a:rPr lang="en" dirty="0"/>
              <a:t>c</a:t>
            </a:r>
            <a:r>
              <a:rPr lang="ru-RU" dirty="0"/>
              <a:t>т п</a:t>
            </a:r>
            <a:r>
              <a:rPr lang="en" dirty="0"/>
              <a:t>o</a:t>
            </a:r>
            <a:r>
              <a:rPr lang="ru-RU" dirty="0"/>
              <a:t>дз</a:t>
            </a:r>
            <a:r>
              <a:rPr lang="en" dirty="0"/>
              <a:t>a</a:t>
            </a:r>
            <a:r>
              <a:rPr lang="ru-RU" dirty="0"/>
              <a:t>г</a:t>
            </a:r>
            <a:r>
              <a:rPr lang="en" dirty="0"/>
              <a:t>o</a:t>
            </a:r>
            <a:r>
              <a:rPr lang="ru-RU" dirty="0"/>
              <a:t>л</a:t>
            </a:r>
            <a:r>
              <a:rPr lang="en" dirty="0"/>
              <a:t>o</a:t>
            </a:r>
            <a:r>
              <a:rPr lang="ru-RU" dirty="0"/>
              <a:t>вк</a:t>
            </a:r>
            <a:r>
              <a:rPr lang="en" dirty="0"/>
              <a:t>a. </a:t>
            </a:r>
            <a:br>
              <a:rPr lang="ru-RU" dirty="0"/>
            </a:br>
            <a:r>
              <a:rPr lang="ru-RU" dirty="0"/>
              <a:t>Жел</a:t>
            </a:r>
            <a:r>
              <a:rPr lang="en" dirty="0"/>
              <a:t>a</a:t>
            </a:r>
            <a:r>
              <a:rPr lang="ru-RU" dirty="0"/>
              <a:t>тельн</a:t>
            </a:r>
            <a:r>
              <a:rPr lang="en" dirty="0"/>
              <a:t>o </a:t>
            </a:r>
            <a:r>
              <a:rPr lang="ru-RU" dirty="0"/>
              <a:t>всё уме</a:t>
            </a:r>
            <a:r>
              <a:rPr lang="en" dirty="0"/>
              <a:t>c</a:t>
            </a:r>
            <a:r>
              <a:rPr lang="ru-RU" dirty="0"/>
              <a:t>тить в </a:t>
            </a:r>
            <a:r>
              <a:rPr lang="en" dirty="0"/>
              <a:t>o</a:t>
            </a:r>
            <a:r>
              <a:rPr lang="ru-RU" dirty="0"/>
              <a:t>дн</a:t>
            </a:r>
            <a:r>
              <a:rPr lang="en" dirty="0"/>
              <a:t>y-</a:t>
            </a:r>
            <a:r>
              <a:rPr lang="ru-RU" dirty="0"/>
              <a:t>две </a:t>
            </a:r>
            <a:r>
              <a:rPr lang="en" dirty="0"/>
              <a:t>c</a:t>
            </a:r>
            <a:r>
              <a:rPr lang="ru-RU" dirty="0"/>
              <a:t>тр</a:t>
            </a:r>
            <a:r>
              <a:rPr lang="en" dirty="0"/>
              <a:t>o</a:t>
            </a:r>
            <a:r>
              <a:rPr lang="ru-RU" dirty="0"/>
              <a:t>ки. </a:t>
            </a:r>
            <a:r>
              <a:rPr lang="en" dirty="0"/>
              <a:t>E</a:t>
            </a:r>
            <a:r>
              <a:rPr lang="ru-RU" dirty="0"/>
              <a:t>г</a:t>
            </a:r>
            <a:r>
              <a:rPr lang="en" dirty="0"/>
              <a:t>o </a:t>
            </a:r>
            <a:r>
              <a:rPr lang="ru-RU" dirty="0"/>
              <a:t>пи</a:t>
            </a:r>
            <a:r>
              <a:rPr lang="en" dirty="0"/>
              <a:t>ca</a:t>
            </a:r>
            <a:r>
              <a:rPr lang="ru-RU" dirty="0"/>
              <a:t>ть не обязательн</a:t>
            </a:r>
            <a:r>
              <a:rPr lang="en" dirty="0"/>
              <a:t>o.</a:t>
            </a:r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4122291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тбивочный слайд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666CCEF8-F786-2440-90E4-DE993F3D5C84}"/>
              </a:ext>
            </a:extLst>
          </p:cNvPr>
          <p:cNvCxnSpPr>
            <a:cxnSpLocks/>
          </p:cNvCxnSpPr>
          <p:nvPr userDrawn="1"/>
        </p:nvCxnSpPr>
        <p:spPr>
          <a:xfrm>
            <a:off x="0" y="5692775"/>
            <a:ext cx="3600000" cy="0"/>
          </a:xfrm>
          <a:prstGeom prst="line">
            <a:avLst/>
          </a:prstGeom>
          <a:ln w="190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CCD5E4F1-1849-424B-BA3E-E49055BB9F78}"/>
              </a:ext>
            </a:extLst>
          </p:cNvPr>
          <p:cNvCxnSpPr>
            <a:cxnSpLocks/>
          </p:cNvCxnSpPr>
          <p:nvPr userDrawn="1"/>
        </p:nvCxnSpPr>
        <p:spPr>
          <a:xfrm>
            <a:off x="16529050" y="5692775"/>
            <a:ext cx="3600000" cy="0"/>
          </a:xfrm>
          <a:prstGeom prst="line">
            <a:avLst/>
          </a:prstGeom>
          <a:ln w="190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Заголовок 20">
            <a:extLst>
              <a:ext uri="{FF2B5EF4-FFF2-40B4-BE49-F238E27FC236}">
                <a16:creationId xmlns:a16="http://schemas.microsoft.com/office/drawing/2014/main" id="{AF273EE6-2EAF-134E-B60A-8F75EE8CA0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92412" y="5162550"/>
            <a:ext cx="10944225" cy="2092881"/>
          </a:xfrm>
        </p:spPr>
        <p:txBody>
          <a:bodyPr/>
          <a:lstStyle>
            <a:lvl1pPr algn="ctr">
              <a:defRPr sz="68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/>
              <a:t>Заголовок отбивочного слайда</a:t>
            </a:r>
          </a:p>
        </p:txBody>
      </p:sp>
    </p:spTree>
    <p:extLst>
      <p:ext uri="{BB962C8B-B14F-4D97-AF65-F5344CB8AC3E}">
        <p14:creationId xmlns:p14="http://schemas.microsoft.com/office/powerpoint/2010/main" val="234685672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тбивочный слайд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D464335-1E1E-D84B-BD5D-DE67C52841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05" t="13565" r="47694" b="11294"/>
          <a:stretch/>
        </p:blipFill>
        <p:spPr>
          <a:xfrm flipH="1">
            <a:off x="12755626" y="-1"/>
            <a:ext cx="7385050" cy="11309351"/>
          </a:xfrm>
          <a:prstGeom prst="rect">
            <a:avLst/>
          </a:prstGeom>
        </p:spPr>
      </p:pic>
      <p:sp>
        <p:nvSpPr>
          <p:cNvPr id="6" name="Заголовок 20">
            <a:extLst>
              <a:ext uri="{FF2B5EF4-FFF2-40B4-BE49-F238E27FC236}">
                <a16:creationId xmlns:a16="http://schemas.microsoft.com/office/drawing/2014/main" id="{93ADFB48-155C-3044-BBD9-FC18ED755B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09688" y="4029075"/>
            <a:ext cx="9177337" cy="1942505"/>
          </a:xfrm>
        </p:spPr>
        <p:txBody>
          <a:bodyPr/>
          <a:lstStyle>
            <a:lvl1pPr algn="l">
              <a:defRPr sz="6000" b="1" i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/>
              <a:t>Заголовок отбивочного слайда</a:t>
            </a:r>
          </a:p>
        </p:txBody>
      </p:sp>
      <p:sp>
        <p:nvSpPr>
          <p:cNvPr id="7" name="Текст 22">
            <a:extLst>
              <a:ext uri="{FF2B5EF4-FFF2-40B4-BE49-F238E27FC236}">
                <a16:creationId xmlns:a16="http://schemas.microsoft.com/office/drawing/2014/main" id="{20A19944-9680-0C47-9294-76015F24021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09688" y="6302374"/>
            <a:ext cx="6919912" cy="1384995"/>
          </a:xfrm>
        </p:spPr>
        <p:txBody>
          <a:bodyPr/>
          <a:lstStyle>
            <a:lvl1pPr algn="l">
              <a:defRPr sz="3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" dirty="0"/>
              <a:t>K</a:t>
            </a:r>
            <a:r>
              <a:rPr lang="ru-RU" dirty="0"/>
              <a:t>р</a:t>
            </a:r>
            <a:r>
              <a:rPr lang="en" dirty="0"/>
              <a:t>a</a:t>
            </a:r>
            <a:r>
              <a:rPr lang="ru-RU" dirty="0"/>
              <a:t>ткий тек</a:t>
            </a:r>
            <a:r>
              <a:rPr lang="en" dirty="0"/>
              <a:t>c</a:t>
            </a:r>
            <a:r>
              <a:rPr lang="ru-RU" dirty="0"/>
              <a:t>т п</a:t>
            </a:r>
            <a:r>
              <a:rPr lang="en" dirty="0"/>
              <a:t>o</a:t>
            </a:r>
            <a:r>
              <a:rPr lang="ru-RU" dirty="0"/>
              <a:t>дз</a:t>
            </a:r>
            <a:r>
              <a:rPr lang="en" dirty="0"/>
              <a:t>a</a:t>
            </a:r>
            <a:r>
              <a:rPr lang="ru-RU" dirty="0"/>
              <a:t>г</a:t>
            </a:r>
            <a:r>
              <a:rPr lang="en" dirty="0"/>
              <a:t>o</a:t>
            </a:r>
            <a:r>
              <a:rPr lang="ru-RU" dirty="0"/>
              <a:t>л</a:t>
            </a:r>
            <a:r>
              <a:rPr lang="en" dirty="0"/>
              <a:t>o</a:t>
            </a:r>
            <a:r>
              <a:rPr lang="ru-RU" dirty="0"/>
              <a:t>вк</a:t>
            </a:r>
            <a:r>
              <a:rPr lang="en" dirty="0"/>
              <a:t>a. </a:t>
            </a:r>
            <a:br>
              <a:rPr lang="ru-RU" dirty="0"/>
            </a:br>
            <a:r>
              <a:rPr lang="ru-RU" dirty="0"/>
              <a:t>Жел</a:t>
            </a:r>
            <a:r>
              <a:rPr lang="en" dirty="0"/>
              <a:t>a</a:t>
            </a:r>
            <a:r>
              <a:rPr lang="ru-RU" dirty="0"/>
              <a:t>тельн</a:t>
            </a:r>
            <a:r>
              <a:rPr lang="en" dirty="0"/>
              <a:t>o </a:t>
            </a:r>
            <a:r>
              <a:rPr lang="ru-RU" dirty="0"/>
              <a:t>всё уме</a:t>
            </a:r>
            <a:r>
              <a:rPr lang="en" dirty="0"/>
              <a:t>c</a:t>
            </a:r>
            <a:r>
              <a:rPr lang="ru-RU" dirty="0"/>
              <a:t>тить в </a:t>
            </a:r>
            <a:r>
              <a:rPr lang="en" dirty="0"/>
              <a:t>o</a:t>
            </a:r>
            <a:r>
              <a:rPr lang="ru-RU" dirty="0"/>
              <a:t>дн</a:t>
            </a:r>
            <a:r>
              <a:rPr lang="en" dirty="0"/>
              <a:t>y-</a:t>
            </a:r>
            <a:r>
              <a:rPr lang="ru-RU" dirty="0"/>
              <a:t>две </a:t>
            </a:r>
            <a:r>
              <a:rPr lang="en" dirty="0"/>
              <a:t>c</a:t>
            </a:r>
            <a:r>
              <a:rPr lang="ru-RU" dirty="0"/>
              <a:t>тр</a:t>
            </a:r>
            <a:r>
              <a:rPr lang="en" dirty="0"/>
              <a:t>o</a:t>
            </a:r>
            <a:r>
              <a:rPr lang="ru-RU" dirty="0"/>
              <a:t>ки. </a:t>
            </a:r>
            <a:r>
              <a:rPr lang="en" dirty="0"/>
              <a:t>E</a:t>
            </a:r>
            <a:r>
              <a:rPr lang="ru-RU" dirty="0"/>
              <a:t>г</a:t>
            </a:r>
            <a:r>
              <a:rPr lang="en" dirty="0"/>
              <a:t>o </a:t>
            </a:r>
            <a:r>
              <a:rPr lang="ru-RU" dirty="0"/>
              <a:t>пи</a:t>
            </a:r>
            <a:r>
              <a:rPr lang="en" dirty="0"/>
              <a:t>ca</a:t>
            </a:r>
            <a:r>
              <a:rPr lang="ru-RU" dirty="0"/>
              <a:t>ть не обязательн</a:t>
            </a:r>
            <a:r>
              <a:rPr lang="en" dirty="0"/>
              <a:t>o.</a:t>
            </a:r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51246126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4" pos="1228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тбивочный слайд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16BBB699-19BD-E84A-6B42-80B1B0EA73AE}"/>
              </a:ext>
            </a:extLst>
          </p:cNvPr>
          <p:cNvCxnSpPr>
            <a:cxnSpLocks/>
          </p:cNvCxnSpPr>
          <p:nvPr userDrawn="1"/>
        </p:nvCxnSpPr>
        <p:spPr>
          <a:xfrm>
            <a:off x="2687040" y="1229264"/>
            <a:ext cx="0" cy="2015273"/>
          </a:xfrm>
          <a:prstGeom prst="line">
            <a:avLst/>
          </a:prstGeom>
          <a:ln w="76200">
            <a:solidFill>
              <a:srgbClr val="717B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6D6FC4C0-EA45-BB16-52B6-BF43599F223B}"/>
              </a:ext>
            </a:extLst>
          </p:cNvPr>
          <p:cNvCxnSpPr>
            <a:cxnSpLocks/>
          </p:cNvCxnSpPr>
          <p:nvPr userDrawn="1"/>
        </p:nvCxnSpPr>
        <p:spPr>
          <a:xfrm>
            <a:off x="17329160" y="1229264"/>
            <a:ext cx="0" cy="2015273"/>
          </a:xfrm>
          <a:prstGeom prst="line">
            <a:avLst/>
          </a:prstGeom>
          <a:ln w="76200">
            <a:solidFill>
              <a:srgbClr val="717B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E055DB8A-0766-0AEA-642E-0C1A73CD9D51}"/>
              </a:ext>
            </a:extLst>
          </p:cNvPr>
          <p:cNvSpPr/>
          <p:nvPr userDrawn="1"/>
        </p:nvSpPr>
        <p:spPr>
          <a:xfrm>
            <a:off x="0" y="7579020"/>
            <a:ext cx="20104100" cy="2469028"/>
          </a:xfrm>
          <a:prstGeom prst="rect">
            <a:avLst/>
          </a:prstGeom>
          <a:solidFill>
            <a:srgbClr val="EA4D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968"/>
          </a:p>
        </p:txBody>
      </p:sp>
      <p:sp>
        <p:nvSpPr>
          <p:cNvPr id="14" name="Рисунок 2">
            <a:extLst>
              <a:ext uri="{FF2B5EF4-FFF2-40B4-BE49-F238E27FC236}">
                <a16:creationId xmlns:a16="http://schemas.microsoft.com/office/drawing/2014/main" id="{17BC30BE-EE50-8F58-7C02-1A8DDE0B79F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641600" y="4622800"/>
            <a:ext cx="14782799" cy="5425764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  <p:sp>
        <p:nvSpPr>
          <p:cNvPr id="15" name="Заголовок 20">
            <a:extLst>
              <a:ext uri="{FF2B5EF4-FFF2-40B4-BE49-F238E27FC236}">
                <a16:creationId xmlns:a16="http://schemas.microsoft.com/office/drawing/2014/main" id="{F5A81EDC-4268-CC67-D5EF-81C108D8B4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8463" y="1342033"/>
            <a:ext cx="14227175" cy="984250"/>
          </a:xfrm>
        </p:spPr>
        <p:txBody>
          <a:bodyPr/>
          <a:lstStyle>
            <a:lvl1pPr algn="ctr">
              <a:defRPr sz="6000" b="1" i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/>
              <a:t>Заголовок отбивочного слайда</a:t>
            </a:r>
          </a:p>
        </p:txBody>
      </p:sp>
      <p:sp>
        <p:nvSpPr>
          <p:cNvPr id="16" name="Текст 22">
            <a:extLst>
              <a:ext uri="{FF2B5EF4-FFF2-40B4-BE49-F238E27FC236}">
                <a16:creationId xmlns:a16="http://schemas.microsoft.com/office/drawing/2014/main" id="{DA224599-8BB1-15F6-809E-8ADC00F1A68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70441" y="2733339"/>
            <a:ext cx="7363218" cy="1200329"/>
          </a:xfrm>
        </p:spPr>
        <p:txBody>
          <a:bodyPr/>
          <a:lstStyle>
            <a:lvl1pPr algn="ctr">
              <a:defRPr sz="26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" dirty="0"/>
              <a:t>K</a:t>
            </a:r>
            <a:r>
              <a:rPr lang="ru-RU" dirty="0"/>
              <a:t>р</a:t>
            </a:r>
            <a:r>
              <a:rPr lang="en" dirty="0"/>
              <a:t>a</a:t>
            </a:r>
            <a:r>
              <a:rPr lang="ru-RU" dirty="0"/>
              <a:t>ткий тек</a:t>
            </a:r>
            <a:r>
              <a:rPr lang="en" dirty="0"/>
              <a:t>c</a:t>
            </a:r>
            <a:r>
              <a:rPr lang="ru-RU" dirty="0"/>
              <a:t>т п</a:t>
            </a:r>
            <a:r>
              <a:rPr lang="en" dirty="0"/>
              <a:t>o</a:t>
            </a:r>
            <a:r>
              <a:rPr lang="ru-RU" dirty="0"/>
              <a:t>дз</a:t>
            </a:r>
            <a:r>
              <a:rPr lang="en" dirty="0"/>
              <a:t>a</a:t>
            </a:r>
            <a:r>
              <a:rPr lang="ru-RU" dirty="0"/>
              <a:t>г</a:t>
            </a:r>
            <a:r>
              <a:rPr lang="en" dirty="0"/>
              <a:t>o</a:t>
            </a:r>
            <a:r>
              <a:rPr lang="ru-RU" dirty="0"/>
              <a:t>л</a:t>
            </a:r>
            <a:r>
              <a:rPr lang="en" dirty="0"/>
              <a:t>o</a:t>
            </a:r>
            <a:r>
              <a:rPr lang="ru-RU" dirty="0"/>
              <a:t>вк</a:t>
            </a:r>
            <a:r>
              <a:rPr lang="en" dirty="0"/>
              <a:t>a. </a:t>
            </a:r>
            <a:br>
              <a:rPr lang="ru-RU" dirty="0"/>
            </a:br>
            <a:r>
              <a:rPr lang="ru-RU" dirty="0"/>
              <a:t>Жел</a:t>
            </a:r>
            <a:r>
              <a:rPr lang="en" dirty="0"/>
              <a:t>a</a:t>
            </a:r>
            <a:r>
              <a:rPr lang="ru-RU" dirty="0"/>
              <a:t>тельн</a:t>
            </a:r>
            <a:r>
              <a:rPr lang="en" dirty="0"/>
              <a:t>o </a:t>
            </a:r>
            <a:r>
              <a:rPr lang="ru-RU" dirty="0"/>
              <a:t>всё уме</a:t>
            </a:r>
            <a:r>
              <a:rPr lang="en" dirty="0"/>
              <a:t>c</a:t>
            </a:r>
            <a:r>
              <a:rPr lang="ru-RU" dirty="0"/>
              <a:t>тить в </a:t>
            </a:r>
            <a:r>
              <a:rPr lang="en" dirty="0"/>
              <a:t>o</a:t>
            </a:r>
            <a:r>
              <a:rPr lang="ru-RU" dirty="0"/>
              <a:t>дн</a:t>
            </a:r>
            <a:r>
              <a:rPr lang="en" dirty="0"/>
              <a:t>y-</a:t>
            </a:r>
            <a:r>
              <a:rPr lang="ru-RU" dirty="0"/>
              <a:t>две </a:t>
            </a:r>
            <a:r>
              <a:rPr lang="en" dirty="0"/>
              <a:t>c</a:t>
            </a:r>
            <a:r>
              <a:rPr lang="ru-RU" dirty="0"/>
              <a:t>тр</a:t>
            </a:r>
            <a:r>
              <a:rPr lang="en" dirty="0"/>
              <a:t>o</a:t>
            </a:r>
            <a:r>
              <a:rPr lang="ru-RU" dirty="0"/>
              <a:t>ки. </a:t>
            </a:r>
            <a:r>
              <a:rPr lang="en" dirty="0"/>
              <a:t>E</a:t>
            </a:r>
            <a:r>
              <a:rPr lang="ru-RU" dirty="0"/>
              <a:t>г</a:t>
            </a:r>
            <a:r>
              <a:rPr lang="en" dirty="0"/>
              <a:t>o </a:t>
            </a:r>
            <a:r>
              <a:rPr lang="ru-RU" dirty="0"/>
              <a:t>пи</a:t>
            </a:r>
            <a:r>
              <a:rPr lang="en" dirty="0"/>
              <a:t>ca</a:t>
            </a:r>
            <a:r>
              <a:rPr lang="ru-RU" dirty="0"/>
              <a:t>ть не обязательн</a:t>
            </a:r>
            <a:r>
              <a:rPr lang="en" dirty="0"/>
              <a:t>o.</a:t>
            </a:r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72694735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4" pos="12284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тбивочный слайд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F1037CA-B2FA-D722-05B1-2B592A36B76C}"/>
              </a:ext>
            </a:extLst>
          </p:cNvPr>
          <p:cNvSpPr/>
          <p:nvPr userDrawn="1"/>
        </p:nvSpPr>
        <p:spPr>
          <a:xfrm>
            <a:off x="0" y="7789340"/>
            <a:ext cx="20104100" cy="2813141"/>
          </a:xfrm>
          <a:prstGeom prst="rect">
            <a:avLst/>
          </a:prstGeom>
          <a:solidFill>
            <a:srgbClr val="EA4D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968"/>
          </a:p>
        </p:txBody>
      </p:sp>
      <p:sp>
        <p:nvSpPr>
          <p:cNvPr id="11" name="object 5">
            <a:extLst>
              <a:ext uri="{FF2B5EF4-FFF2-40B4-BE49-F238E27FC236}">
                <a16:creationId xmlns:a16="http://schemas.microsoft.com/office/drawing/2014/main" id="{338AB50E-71AE-D4BD-FA54-DC46CD988A13}"/>
              </a:ext>
            </a:extLst>
          </p:cNvPr>
          <p:cNvSpPr/>
          <p:nvPr userDrawn="1"/>
        </p:nvSpPr>
        <p:spPr>
          <a:xfrm>
            <a:off x="0" y="10483881"/>
            <a:ext cx="20104100" cy="144000"/>
          </a:xfrm>
          <a:custGeom>
            <a:avLst/>
            <a:gdLst/>
            <a:ahLst/>
            <a:cxnLst/>
            <a:rect l="l" t="t" r="r" b="b"/>
            <a:pathLst>
              <a:path w="15329535" h="73659">
                <a:moveTo>
                  <a:pt x="0" y="73296"/>
                </a:moveTo>
                <a:lnTo>
                  <a:pt x="15329376" y="73296"/>
                </a:lnTo>
                <a:lnTo>
                  <a:pt x="15329376" y="0"/>
                </a:lnTo>
                <a:lnTo>
                  <a:pt x="0" y="0"/>
                </a:lnTo>
                <a:lnTo>
                  <a:pt x="0" y="73296"/>
                </a:lnTo>
                <a:close/>
              </a:path>
            </a:pathLst>
          </a:custGeom>
          <a:solidFill>
            <a:srgbClr val="717B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Рисунок 2">
            <a:extLst>
              <a:ext uri="{FF2B5EF4-FFF2-40B4-BE49-F238E27FC236}">
                <a16:creationId xmlns:a16="http://schemas.microsoft.com/office/drawing/2014/main" id="{83C7EDD0-1A14-7437-6016-8D167B46EF9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709" y="0"/>
            <a:ext cx="20091390" cy="7011891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  <p:sp>
        <p:nvSpPr>
          <p:cNvPr id="18" name="Заголовок 20">
            <a:extLst>
              <a:ext uri="{FF2B5EF4-FFF2-40B4-BE49-F238E27FC236}">
                <a16:creationId xmlns:a16="http://schemas.microsoft.com/office/drawing/2014/main" id="{DB0DD12A-C16B-3F59-175D-068399FF6F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8463" y="8703785"/>
            <a:ext cx="14227175" cy="923330"/>
          </a:xfrm>
        </p:spPr>
        <p:txBody>
          <a:bodyPr/>
          <a:lstStyle>
            <a:lvl1pPr algn="ctr">
              <a:defRPr sz="60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/>
              <a:t>Заголовок отбивочного слайда</a:t>
            </a:r>
          </a:p>
        </p:txBody>
      </p:sp>
    </p:spTree>
    <p:extLst>
      <p:ext uri="{BB962C8B-B14F-4D97-AF65-F5344CB8AC3E}">
        <p14:creationId xmlns:p14="http://schemas.microsoft.com/office/powerpoint/2010/main" val="339100434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4" pos="12284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тбивочный слайд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Фигура">
            <a:extLst>
              <a:ext uri="{FF2B5EF4-FFF2-40B4-BE49-F238E27FC236}">
                <a16:creationId xmlns:a16="http://schemas.microsoft.com/office/drawing/2014/main" id="{0E23DE82-B599-508E-FB98-D5E6A5E6B7F8}"/>
              </a:ext>
            </a:extLst>
          </p:cNvPr>
          <p:cNvSpPr/>
          <p:nvPr userDrawn="1"/>
        </p:nvSpPr>
        <p:spPr>
          <a:xfrm>
            <a:off x="-143448" y="-37870"/>
            <a:ext cx="17988176" cy="113468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2" y="0"/>
                </a:moveTo>
                <a:lnTo>
                  <a:pt x="13688" y="0"/>
                </a:lnTo>
                <a:lnTo>
                  <a:pt x="21600" y="21600"/>
                </a:lnTo>
                <a:lnTo>
                  <a:pt x="0" y="21600"/>
                </a:lnTo>
                <a:lnTo>
                  <a:pt x="192" y="0"/>
                </a:lnTo>
                <a:close/>
              </a:path>
            </a:pathLst>
          </a:custGeom>
          <a:solidFill>
            <a:srgbClr val="EA4D15"/>
          </a:solidFill>
          <a:ln w="12700">
            <a:miter lim="400000"/>
          </a:ln>
        </p:spPr>
        <p:txBody>
          <a:bodyPr lIns="41884" tIns="41884" rIns="41884" bIns="41884" anchor="ctr"/>
          <a:lstStyle/>
          <a:p>
            <a:pPr algn="ctr" defTabSz="680625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2638"/>
          </a:p>
        </p:txBody>
      </p:sp>
      <p:sp>
        <p:nvSpPr>
          <p:cNvPr id="7" name="Треугольник">
            <a:extLst>
              <a:ext uri="{FF2B5EF4-FFF2-40B4-BE49-F238E27FC236}">
                <a16:creationId xmlns:a16="http://schemas.microsoft.com/office/drawing/2014/main" id="{90526ED1-007A-8489-D0E0-179D53740014}"/>
              </a:ext>
            </a:extLst>
          </p:cNvPr>
          <p:cNvSpPr/>
          <p:nvPr userDrawn="1"/>
        </p:nvSpPr>
        <p:spPr>
          <a:xfrm>
            <a:off x="-143447" y="7931859"/>
            <a:ext cx="1972014" cy="33770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41884" tIns="41884" rIns="41884" bIns="41884" anchor="ctr"/>
          <a:lstStyle/>
          <a:p>
            <a:pPr algn="ctr" defTabSz="680625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2638"/>
          </a:p>
        </p:txBody>
      </p:sp>
      <p:sp>
        <p:nvSpPr>
          <p:cNvPr id="14" name="Заголовок 20">
            <a:extLst>
              <a:ext uri="{FF2B5EF4-FFF2-40B4-BE49-F238E27FC236}">
                <a16:creationId xmlns:a16="http://schemas.microsoft.com/office/drawing/2014/main" id="{91260F28-900A-909F-C1F1-D9EA946784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01921" y="4153557"/>
            <a:ext cx="10019519" cy="2164512"/>
          </a:xfrm>
        </p:spPr>
        <p:txBody>
          <a:bodyPr/>
          <a:lstStyle>
            <a:lvl1pPr algn="l">
              <a:defRPr sz="70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/>
              <a:t>Заголовок отбивочного слайда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id="{314614E1-15DE-AB9B-57C1-068F8885D36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263099" y="9782307"/>
            <a:ext cx="998442" cy="430887"/>
          </a:xfrm>
        </p:spPr>
        <p:txBody>
          <a:bodyPr/>
          <a:lstStyle>
            <a:lvl1pPr>
              <a:defRPr sz="2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/>
              <a:t>2022</a:t>
            </a:r>
          </a:p>
        </p:txBody>
      </p:sp>
      <p:sp>
        <p:nvSpPr>
          <p:cNvPr id="19" name="Текст 22">
            <a:extLst>
              <a:ext uri="{FF2B5EF4-FFF2-40B4-BE49-F238E27FC236}">
                <a16:creationId xmlns:a16="http://schemas.microsoft.com/office/drawing/2014/main" id="{2A728E9C-F616-D5EF-2D49-FF3492A8AF1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87422" y="7047516"/>
            <a:ext cx="7363218" cy="1384995"/>
          </a:xfrm>
        </p:spPr>
        <p:txBody>
          <a:bodyPr/>
          <a:lstStyle>
            <a:lvl1pPr algn="l">
              <a:defRPr sz="3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" dirty="0"/>
              <a:t>K</a:t>
            </a:r>
            <a:r>
              <a:rPr lang="ru-RU" dirty="0"/>
              <a:t>р</a:t>
            </a:r>
            <a:r>
              <a:rPr lang="en" dirty="0"/>
              <a:t>a</a:t>
            </a:r>
            <a:r>
              <a:rPr lang="ru-RU" dirty="0"/>
              <a:t>ткий тек</a:t>
            </a:r>
            <a:r>
              <a:rPr lang="en" dirty="0"/>
              <a:t>c</a:t>
            </a:r>
            <a:r>
              <a:rPr lang="ru-RU" dirty="0"/>
              <a:t>т п</a:t>
            </a:r>
            <a:r>
              <a:rPr lang="en" dirty="0"/>
              <a:t>o</a:t>
            </a:r>
            <a:r>
              <a:rPr lang="ru-RU" dirty="0"/>
              <a:t>дз</a:t>
            </a:r>
            <a:r>
              <a:rPr lang="en" dirty="0"/>
              <a:t>a</a:t>
            </a:r>
            <a:r>
              <a:rPr lang="ru-RU" dirty="0"/>
              <a:t>г</a:t>
            </a:r>
            <a:r>
              <a:rPr lang="en" dirty="0"/>
              <a:t>o</a:t>
            </a:r>
            <a:r>
              <a:rPr lang="ru-RU" dirty="0"/>
              <a:t>л</a:t>
            </a:r>
            <a:r>
              <a:rPr lang="en" dirty="0"/>
              <a:t>o</a:t>
            </a:r>
            <a:r>
              <a:rPr lang="ru-RU" dirty="0"/>
              <a:t>вк</a:t>
            </a:r>
            <a:r>
              <a:rPr lang="en" dirty="0"/>
              <a:t>a. </a:t>
            </a:r>
            <a:br>
              <a:rPr lang="ru-RU" dirty="0"/>
            </a:br>
            <a:r>
              <a:rPr lang="ru-RU" dirty="0"/>
              <a:t>Жел</a:t>
            </a:r>
            <a:r>
              <a:rPr lang="en" dirty="0"/>
              <a:t>a</a:t>
            </a:r>
            <a:r>
              <a:rPr lang="ru-RU" dirty="0"/>
              <a:t>тельн</a:t>
            </a:r>
            <a:r>
              <a:rPr lang="en" dirty="0"/>
              <a:t>o </a:t>
            </a:r>
            <a:r>
              <a:rPr lang="ru-RU" dirty="0"/>
              <a:t>всё уме</a:t>
            </a:r>
            <a:r>
              <a:rPr lang="en" dirty="0"/>
              <a:t>c</a:t>
            </a:r>
            <a:r>
              <a:rPr lang="ru-RU" dirty="0"/>
              <a:t>тить в </a:t>
            </a:r>
            <a:r>
              <a:rPr lang="en" dirty="0"/>
              <a:t>o</a:t>
            </a:r>
            <a:r>
              <a:rPr lang="ru-RU" dirty="0"/>
              <a:t>дн</a:t>
            </a:r>
            <a:r>
              <a:rPr lang="en" dirty="0"/>
              <a:t>y-</a:t>
            </a:r>
            <a:r>
              <a:rPr lang="ru-RU" dirty="0"/>
              <a:t>две </a:t>
            </a:r>
            <a:r>
              <a:rPr lang="en" dirty="0"/>
              <a:t>c</a:t>
            </a:r>
            <a:r>
              <a:rPr lang="ru-RU" dirty="0"/>
              <a:t>тр</a:t>
            </a:r>
            <a:r>
              <a:rPr lang="en" dirty="0"/>
              <a:t>o</a:t>
            </a:r>
            <a:r>
              <a:rPr lang="ru-RU" dirty="0"/>
              <a:t>ки. </a:t>
            </a:r>
            <a:r>
              <a:rPr lang="en" dirty="0"/>
              <a:t>E</a:t>
            </a:r>
            <a:r>
              <a:rPr lang="ru-RU" dirty="0"/>
              <a:t>г</a:t>
            </a:r>
            <a:r>
              <a:rPr lang="en" dirty="0"/>
              <a:t>o </a:t>
            </a:r>
            <a:r>
              <a:rPr lang="ru-RU" dirty="0"/>
              <a:t>пи</a:t>
            </a:r>
            <a:r>
              <a:rPr lang="en" dirty="0"/>
              <a:t>ca</a:t>
            </a:r>
            <a:r>
              <a:rPr lang="ru-RU" dirty="0"/>
              <a:t>ть не обязательн</a:t>
            </a:r>
            <a:r>
              <a:rPr lang="en" dirty="0"/>
              <a:t>o.</a:t>
            </a:r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37741555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4" pos="12284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тбивочный слайд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134F85A-6F5B-B1A2-597A-7C43B6352C71}"/>
              </a:ext>
            </a:extLst>
          </p:cNvPr>
          <p:cNvSpPr/>
          <p:nvPr userDrawn="1"/>
        </p:nvSpPr>
        <p:spPr>
          <a:xfrm>
            <a:off x="863601" y="397"/>
            <a:ext cx="8194576" cy="11308556"/>
          </a:xfrm>
          <a:prstGeom prst="rect">
            <a:avLst/>
          </a:prstGeom>
          <a:solidFill>
            <a:srgbClr val="EA4D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968"/>
          </a:p>
        </p:txBody>
      </p:sp>
      <p:sp>
        <p:nvSpPr>
          <p:cNvPr id="12" name="Рисунок 2">
            <a:extLst>
              <a:ext uri="{FF2B5EF4-FFF2-40B4-BE49-F238E27FC236}">
                <a16:creationId xmlns:a16="http://schemas.microsoft.com/office/drawing/2014/main" id="{D6F48072-3736-061F-723A-0F640522D29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058177" y="0"/>
            <a:ext cx="11045922" cy="11308556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  <p:sp>
        <p:nvSpPr>
          <p:cNvPr id="13" name="Заголовок 20">
            <a:extLst>
              <a:ext uri="{FF2B5EF4-FFF2-40B4-BE49-F238E27FC236}">
                <a16:creationId xmlns:a16="http://schemas.microsoft.com/office/drawing/2014/main" id="{C18FD8C4-D113-0765-1C59-42B78A1C04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01922" y="4153557"/>
            <a:ext cx="6971518" cy="1538883"/>
          </a:xfrm>
        </p:spPr>
        <p:txBody>
          <a:bodyPr/>
          <a:lstStyle>
            <a:lvl1pPr algn="l">
              <a:defRPr sz="50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/>
              <a:t>Заголовок отбивочного слайда</a:t>
            </a:r>
          </a:p>
        </p:txBody>
      </p:sp>
      <p:sp>
        <p:nvSpPr>
          <p:cNvPr id="16" name="Текст 22">
            <a:extLst>
              <a:ext uri="{FF2B5EF4-FFF2-40B4-BE49-F238E27FC236}">
                <a16:creationId xmlns:a16="http://schemas.microsoft.com/office/drawing/2014/main" id="{BC0717A2-9806-18D3-D467-E2A711FA5B6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87422" y="6285516"/>
            <a:ext cx="6620258" cy="1154162"/>
          </a:xfrm>
        </p:spPr>
        <p:txBody>
          <a:bodyPr/>
          <a:lstStyle>
            <a:lvl1pPr algn="l">
              <a:defRPr sz="25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" dirty="0"/>
              <a:t>K</a:t>
            </a:r>
            <a:r>
              <a:rPr lang="ru-RU" dirty="0"/>
              <a:t>р</a:t>
            </a:r>
            <a:r>
              <a:rPr lang="en" dirty="0"/>
              <a:t>a</a:t>
            </a:r>
            <a:r>
              <a:rPr lang="ru-RU" dirty="0"/>
              <a:t>ткий тек</a:t>
            </a:r>
            <a:r>
              <a:rPr lang="en" dirty="0"/>
              <a:t>c</a:t>
            </a:r>
            <a:r>
              <a:rPr lang="ru-RU" dirty="0"/>
              <a:t>т п</a:t>
            </a:r>
            <a:r>
              <a:rPr lang="en" dirty="0"/>
              <a:t>o</a:t>
            </a:r>
            <a:r>
              <a:rPr lang="ru-RU" dirty="0"/>
              <a:t>дз</a:t>
            </a:r>
            <a:r>
              <a:rPr lang="en" dirty="0"/>
              <a:t>a</a:t>
            </a:r>
            <a:r>
              <a:rPr lang="ru-RU" dirty="0"/>
              <a:t>г</a:t>
            </a:r>
            <a:r>
              <a:rPr lang="en" dirty="0"/>
              <a:t>o</a:t>
            </a:r>
            <a:r>
              <a:rPr lang="ru-RU" dirty="0"/>
              <a:t>л</a:t>
            </a:r>
            <a:r>
              <a:rPr lang="en" dirty="0"/>
              <a:t>o</a:t>
            </a:r>
            <a:r>
              <a:rPr lang="ru-RU" dirty="0"/>
              <a:t>вк</a:t>
            </a:r>
            <a:r>
              <a:rPr lang="en" dirty="0"/>
              <a:t>a. </a:t>
            </a:r>
            <a:br>
              <a:rPr lang="ru-RU" dirty="0"/>
            </a:br>
            <a:r>
              <a:rPr lang="ru-RU" dirty="0"/>
              <a:t>Жел</a:t>
            </a:r>
            <a:r>
              <a:rPr lang="en" dirty="0"/>
              <a:t>a</a:t>
            </a:r>
            <a:r>
              <a:rPr lang="ru-RU" dirty="0"/>
              <a:t>тельн</a:t>
            </a:r>
            <a:r>
              <a:rPr lang="en" dirty="0"/>
              <a:t>o </a:t>
            </a:r>
            <a:r>
              <a:rPr lang="ru-RU" dirty="0"/>
              <a:t>всё уме</a:t>
            </a:r>
            <a:r>
              <a:rPr lang="en" dirty="0"/>
              <a:t>c</a:t>
            </a:r>
            <a:r>
              <a:rPr lang="ru-RU" dirty="0"/>
              <a:t>тить в </a:t>
            </a:r>
            <a:r>
              <a:rPr lang="en" dirty="0"/>
              <a:t>o</a:t>
            </a:r>
            <a:r>
              <a:rPr lang="ru-RU" dirty="0"/>
              <a:t>дн</a:t>
            </a:r>
            <a:r>
              <a:rPr lang="en" dirty="0"/>
              <a:t>y-</a:t>
            </a:r>
            <a:r>
              <a:rPr lang="ru-RU" dirty="0"/>
              <a:t>две </a:t>
            </a:r>
            <a:r>
              <a:rPr lang="en" dirty="0"/>
              <a:t>c</a:t>
            </a:r>
            <a:r>
              <a:rPr lang="ru-RU" dirty="0"/>
              <a:t>тр</a:t>
            </a:r>
            <a:r>
              <a:rPr lang="en" dirty="0"/>
              <a:t>o</a:t>
            </a:r>
            <a:r>
              <a:rPr lang="ru-RU" dirty="0"/>
              <a:t>ки. </a:t>
            </a:r>
            <a:r>
              <a:rPr lang="en" dirty="0"/>
              <a:t>E</a:t>
            </a:r>
            <a:r>
              <a:rPr lang="ru-RU" dirty="0"/>
              <a:t>г</a:t>
            </a:r>
            <a:r>
              <a:rPr lang="en" dirty="0"/>
              <a:t>o </a:t>
            </a:r>
            <a:r>
              <a:rPr lang="ru-RU" dirty="0"/>
              <a:t>пи</a:t>
            </a:r>
            <a:r>
              <a:rPr lang="en" dirty="0"/>
              <a:t>ca</a:t>
            </a:r>
            <a:r>
              <a:rPr lang="ru-RU" dirty="0"/>
              <a:t>ть не обязательн</a:t>
            </a:r>
            <a:r>
              <a:rPr lang="en" dirty="0"/>
              <a:t>o.</a:t>
            </a:r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15677214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4" pos="12284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тбивочный слайд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3E689CF-81D0-BEFE-771B-BED3A3D8600E}"/>
              </a:ext>
            </a:extLst>
          </p:cNvPr>
          <p:cNvSpPr/>
          <p:nvPr userDrawn="1"/>
        </p:nvSpPr>
        <p:spPr>
          <a:xfrm>
            <a:off x="5679298" y="1058243"/>
            <a:ext cx="8745503" cy="8745503"/>
          </a:xfrm>
          <a:prstGeom prst="rect">
            <a:avLst/>
          </a:prstGeom>
          <a:solidFill>
            <a:srgbClr val="EA4D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968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1DF6DDF3-55AC-0AFB-2E01-16CC6A9DB771}"/>
              </a:ext>
            </a:extLst>
          </p:cNvPr>
          <p:cNvSpPr/>
          <p:nvPr userDrawn="1"/>
        </p:nvSpPr>
        <p:spPr>
          <a:xfrm>
            <a:off x="9985024" y="8933350"/>
            <a:ext cx="134049" cy="237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968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C4C370D8-1C52-C45C-D0B6-0C63F052BDAA}"/>
              </a:ext>
            </a:extLst>
          </p:cNvPr>
          <p:cNvSpPr/>
          <p:nvPr userDrawn="1"/>
        </p:nvSpPr>
        <p:spPr>
          <a:xfrm>
            <a:off x="9985024" y="0"/>
            <a:ext cx="134049" cy="237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968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D91A290D-BEDC-0362-B6C9-EA69A5C847D6}"/>
              </a:ext>
            </a:extLst>
          </p:cNvPr>
          <p:cNvSpPr/>
          <p:nvPr userDrawn="1"/>
        </p:nvSpPr>
        <p:spPr>
          <a:xfrm>
            <a:off x="19137556" y="10323472"/>
            <a:ext cx="966544" cy="98587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968"/>
          </a:p>
        </p:txBody>
      </p:sp>
      <p:sp>
        <p:nvSpPr>
          <p:cNvPr id="18" name="Заголовок 20">
            <a:extLst>
              <a:ext uri="{FF2B5EF4-FFF2-40B4-BE49-F238E27FC236}">
                <a16:creationId xmlns:a16="http://schemas.microsoft.com/office/drawing/2014/main" id="{55FDB073-80DB-9F77-79BD-E5DB7E7C09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99265" y="5222484"/>
            <a:ext cx="6971518" cy="1538883"/>
          </a:xfrm>
        </p:spPr>
        <p:txBody>
          <a:bodyPr/>
          <a:lstStyle>
            <a:lvl1pPr algn="l">
              <a:defRPr sz="50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/>
              <a:t>Заголовок отбивочного слайда</a:t>
            </a:r>
          </a:p>
        </p:txBody>
      </p:sp>
      <p:sp>
        <p:nvSpPr>
          <p:cNvPr id="19" name="Текст 22">
            <a:extLst>
              <a:ext uri="{FF2B5EF4-FFF2-40B4-BE49-F238E27FC236}">
                <a16:creationId xmlns:a16="http://schemas.microsoft.com/office/drawing/2014/main" id="{8653B340-EA8F-A1DC-3234-EF1403A8AEC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84765" y="7354443"/>
            <a:ext cx="6620258" cy="1154162"/>
          </a:xfrm>
        </p:spPr>
        <p:txBody>
          <a:bodyPr/>
          <a:lstStyle>
            <a:lvl1pPr algn="l">
              <a:defRPr sz="25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" dirty="0"/>
              <a:t>K</a:t>
            </a:r>
            <a:r>
              <a:rPr lang="ru-RU" dirty="0"/>
              <a:t>р</a:t>
            </a:r>
            <a:r>
              <a:rPr lang="en" dirty="0"/>
              <a:t>a</a:t>
            </a:r>
            <a:r>
              <a:rPr lang="ru-RU" dirty="0"/>
              <a:t>ткий тек</a:t>
            </a:r>
            <a:r>
              <a:rPr lang="en" dirty="0"/>
              <a:t>c</a:t>
            </a:r>
            <a:r>
              <a:rPr lang="ru-RU" dirty="0"/>
              <a:t>т п</a:t>
            </a:r>
            <a:r>
              <a:rPr lang="en" dirty="0"/>
              <a:t>o</a:t>
            </a:r>
            <a:r>
              <a:rPr lang="ru-RU" dirty="0"/>
              <a:t>дз</a:t>
            </a:r>
            <a:r>
              <a:rPr lang="en" dirty="0"/>
              <a:t>a</a:t>
            </a:r>
            <a:r>
              <a:rPr lang="ru-RU" dirty="0"/>
              <a:t>г</a:t>
            </a:r>
            <a:r>
              <a:rPr lang="en" dirty="0"/>
              <a:t>o</a:t>
            </a:r>
            <a:r>
              <a:rPr lang="ru-RU" dirty="0"/>
              <a:t>л</a:t>
            </a:r>
            <a:r>
              <a:rPr lang="en" dirty="0"/>
              <a:t>o</a:t>
            </a:r>
            <a:r>
              <a:rPr lang="ru-RU" dirty="0"/>
              <a:t>вк</a:t>
            </a:r>
            <a:r>
              <a:rPr lang="en" dirty="0"/>
              <a:t>a. </a:t>
            </a:r>
            <a:br>
              <a:rPr lang="ru-RU" dirty="0"/>
            </a:br>
            <a:r>
              <a:rPr lang="ru-RU" dirty="0"/>
              <a:t>Жел</a:t>
            </a:r>
            <a:r>
              <a:rPr lang="en" dirty="0"/>
              <a:t>a</a:t>
            </a:r>
            <a:r>
              <a:rPr lang="ru-RU" dirty="0"/>
              <a:t>тельн</a:t>
            </a:r>
            <a:r>
              <a:rPr lang="en" dirty="0"/>
              <a:t>o </a:t>
            </a:r>
            <a:r>
              <a:rPr lang="ru-RU" dirty="0"/>
              <a:t>всё уме</a:t>
            </a:r>
            <a:r>
              <a:rPr lang="en" dirty="0"/>
              <a:t>c</a:t>
            </a:r>
            <a:r>
              <a:rPr lang="ru-RU" dirty="0"/>
              <a:t>тить в </a:t>
            </a:r>
            <a:r>
              <a:rPr lang="en" dirty="0"/>
              <a:t>o</a:t>
            </a:r>
            <a:r>
              <a:rPr lang="ru-RU" dirty="0"/>
              <a:t>дн</a:t>
            </a:r>
            <a:r>
              <a:rPr lang="en" dirty="0"/>
              <a:t>y-</a:t>
            </a:r>
            <a:r>
              <a:rPr lang="ru-RU" dirty="0"/>
              <a:t>две </a:t>
            </a:r>
            <a:r>
              <a:rPr lang="en" dirty="0"/>
              <a:t>c</a:t>
            </a:r>
            <a:r>
              <a:rPr lang="ru-RU" dirty="0"/>
              <a:t>тр</a:t>
            </a:r>
            <a:r>
              <a:rPr lang="en" dirty="0"/>
              <a:t>o</a:t>
            </a:r>
            <a:r>
              <a:rPr lang="ru-RU" dirty="0"/>
              <a:t>ки. </a:t>
            </a:r>
            <a:r>
              <a:rPr lang="en" dirty="0"/>
              <a:t>E</a:t>
            </a:r>
            <a:r>
              <a:rPr lang="ru-RU" dirty="0"/>
              <a:t>г</a:t>
            </a:r>
            <a:r>
              <a:rPr lang="en" dirty="0"/>
              <a:t>o </a:t>
            </a:r>
            <a:r>
              <a:rPr lang="ru-RU" dirty="0"/>
              <a:t>пи</a:t>
            </a:r>
            <a:r>
              <a:rPr lang="en" dirty="0"/>
              <a:t>ca</a:t>
            </a:r>
            <a:r>
              <a:rPr lang="ru-RU" dirty="0"/>
              <a:t>ть не обязательн</a:t>
            </a:r>
            <a:r>
              <a:rPr lang="en" dirty="0"/>
              <a:t>o.</a:t>
            </a:r>
            <a:endParaRPr lang="en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8D5A632C-5F67-0201-6EBC-E02B91384F8C}"/>
              </a:ext>
            </a:extLst>
          </p:cNvPr>
          <p:cNvSpPr/>
          <p:nvPr userDrawn="1"/>
        </p:nvSpPr>
        <p:spPr>
          <a:xfrm>
            <a:off x="0" y="0"/>
            <a:ext cx="966544" cy="98587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968"/>
          </a:p>
        </p:txBody>
      </p:sp>
    </p:spTree>
    <p:extLst>
      <p:ext uri="{BB962C8B-B14F-4D97-AF65-F5344CB8AC3E}">
        <p14:creationId xmlns:p14="http://schemas.microsoft.com/office/powerpoint/2010/main" val="423246215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4" pos="12284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Заголовок 20">
            <a:extLst>
              <a:ext uri="{FF2B5EF4-FFF2-40B4-BE49-F238E27FC236}">
                <a16:creationId xmlns:a16="http://schemas.microsoft.com/office/drawing/2014/main" id="{B0452E38-CBCA-E14F-941F-F5B7745A19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106479" y="5338990"/>
            <a:ext cx="7363219" cy="923330"/>
          </a:xfrm>
        </p:spPr>
        <p:txBody>
          <a:bodyPr/>
          <a:lstStyle>
            <a:lvl1pPr>
              <a:defRPr sz="6000" b="1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/>
              <a:t>Титульный слайд</a:t>
            </a:r>
          </a:p>
        </p:txBody>
      </p:sp>
      <p:sp>
        <p:nvSpPr>
          <p:cNvPr id="23" name="Текст 22">
            <a:extLst>
              <a:ext uri="{FF2B5EF4-FFF2-40B4-BE49-F238E27FC236}">
                <a16:creationId xmlns:a16="http://schemas.microsoft.com/office/drawing/2014/main" id="{BAD9276E-3339-1547-A787-EDA9EF981B4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106480" y="6804915"/>
            <a:ext cx="7363218" cy="923330"/>
          </a:xfrm>
        </p:spPr>
        <p:txBody>
          <a:bodyPr/>
          <a:lstStyle>
            <a:lvl1pPr>
              <a:defRPr sz="3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/>
              <a:t>Название презентации. Желательно </a:t>
            </a:r>
            <a:br>
              <a:rPr lang="ru-RU"/>
            </a:br>
            <a:r>
              <a:rPr lang="ru-RU"/>
              <a:t>всё уместить в одну-две строки.</a:t>
            </a:r>
          </a:p>
        </p:txBody>
      </p:sp>
      <p:sp>
        <p:nvSpPr>
          <p:cNvPr id="7" name="Треугольник 6">
            <a:extLst>
              <a:ext uri="{FF2B5EF4-FFF2-40B4-BE49-F238E27FC236}">
                <a16:creationId xmlns:a16="http://schemas.microsoft.com/office/drawing/2014/main" id="{57DBF751-4FED-FB46-9121-6394CAA9AD81}"/>
              </a:ext>
            </a:extLst>
          </p:cNvPr>
          <p:cNvSpPr/>
          <p:nvPr userDrawn="1"/>
        </p:nvSpPr>
        <p:spPr>
          <a:xfrm rot="5400000">
            <a:off x="-1603375" y="3905250"/>
            <a:ext cx="6553200" cy="3346450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Треугольник 9">
            <a:extLst>
              <a:ext uri="{FF2B5EF4-FFF2-40B4-BE49-F238E27FC236}">
                <a16:creationId xmlns:a16="http://schemas.microsoft.com/office/drawing/2014/main" id="{DB64E875-6B60-8641-887F-3D210703282C}"/>
              </a:ext>
            </a:extLst>
          </p:cNvPr>
          <p:cNvSpPr/>
          <p:nvPr userDrawn="1"/>
        </p:nvSpPr>
        <p:spPr>
          <a:xfrm>
            <a:off x="2736850" y="8907814"/>
            <a:ext cx="5029200" cy="2401536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Треугольник 14">
            <a:extLst>
              <a:ext uri="{FF2B5EF4-FFF2-40B4-BE49-F238E27FC236}">
                <a16:creationId xmlns:a16="http://schemas.microsoft.com/office/drawing/2014/main" id="{8071E92F-47C4-7B4C-87C8-C4193EAAC51A}"/>
              </a:ext>
            </a:extLst>
          </p:cNvPr>
          <p:cNvSpPr/>
          <p:nvPr userDrawn="1"/>
        </p:nvSpPr>
        <p:spPr>
          <a:xfrm rot="10800000">
            <a:off x="2736850" y="-1"/>
            <a:ext cx="5029200" cy="2149475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ABD196E-AD05-A64B-BD49-43FA90EF6E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05" t="13565" r="47694" b="11294"/>
          <a:stretch/>
        </p:blipFill>
        <p:spPr>
          <a:xfrm>
            <a:off x="0" y="-1"/>
            <a:ext cx="7385050" cy="11309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9591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Пустой слайд с л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14876907" y="10360509"/>
            <a:ext cx="4623943" cy="276999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B6F15528-21DE-4FAA-801E-634DDDAF4B2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80" userDrawn="1">
          <p15:clr>
            <a:srgbClr val="FBAE40"/>
          </p15:clr>
        </p15:guide>
        <p15:guide id="2" orient="horz" pos="6730" userDrawn="1">
          <p15:clr>
            <a:srgbClr val="FBAE40"/>
          </p15:clr>
        </p15:guide>
        <p15:guide id="3" orient="horz" pos="394" userDrawn="1">
          <p15:clr>
            <a:srgbClr val="FBAE40"/>
          </p15:clr>
        </p15:guide>
        <p15:guide id="4" pos="12284" userDrawn="1">
          <p15:clr>
            <a:srgbClr val="FBAE40"/>
          </p15:clr>
        </p15:guide>
        <p15:guide id="5" orient="horz" pos="6490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Пустой слайд с лого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14876907" y="10360509"/>
            <a:ext cx="4623943" cy="276999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B6F15528-21DE-4FAA-801E-634DDDAF4B2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7723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0" userDrawn="1">
          <p15:clr>
            <a:srgbClr val="FBAE40"/>
          </p15:clr>
        </p15:guide>
        <p15:guide id="2" orient="horz" pos="6730" userDrawn="1">
          <p15:clr>
            <a:srgbClr val="FBAE40"/>
          </p15:clr>
        </p15:guide>
        <p15:guide id="3" orient="horz" pos="394" userDrawn="1">
          <p15:clr>
            <a:srgbClr val="FBAE40"/>
          </p15:clr>
        </p15:guide>
        <p15:guide id="4" pos="12284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88AF522-4389-4E01-A066-D7D41E34DD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772528"/>
            <a:ext cx="10315653" cy="9536821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72B25D3-B726-4AAB-B039-C733A8E300BB}"/>
              </a:ext>
            </a:extLst>
          </p:cNvPr>
          <p:cNvSpPr/>
          <p:nvPr userDrawn="1"/>
        </p:nvSpPr>
        <p:spPr>
          <a:xfrm>
            <a:off x="0" y="0"/>
            <a:ext cx="20104100" cy="2518117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F02E1D-7967-1D41-82EE-6DBE74C90D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5552" y="1217044"/>
            <a:ext cx="13779898" cy="690317"/>
          </a:xfrm>
        </p:spPr>
        <p:txBody>
          <a:bodyPr/>
          <a:lstStyle>
            <a:lvl1pPr>
              <a:lnSpc>
                <a:spcPts val="6000"/>
              </a:lnSpc>
              <a:defRPr sz="43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dirty="0"/>
              <a:t>Заголовок – главная мысль слайда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97014FD6-FA20-1F4C-889A-BB827DC047A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3250" y="3061911"/>
            <a:ext cx="9220200" cy="1538883"/>
          </a:xfrm>
        </p:spPr>
        <p:txBody>
          <a:bodyPr/>
          <a:lstStyle>
            <a:lvl1pPr>
              <a:defRPr sz="2000" b="0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2000" b="0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2000" b="0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2000" b="0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2000" b="0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" name="Holder 4">
            <a:extLst>
              <a:ext uri="{FF2B5EF4-FFF2-40B4-BE49-F238E27FC236}">
                <a16:creationId xmlns:a16="http://schemas.microsoft.com/office/drawing/2014/main" id="{ECC28241-C2C5-42BD-A7A3-74B0B59F70D0}"/>
              </a:ext>
            </a:extLst>
          </p:cNvPr>
          <p:cNvSpPr txBox="1">
            <a:spLocks/>
          </p:cNvSpPr>
          <p:nvPr userDrawn="1"/>
        </p:nvSpPr>
        <p:spPr>
          <a:xfrm>
            <a:off x="18133255" y="10093223"/>
            <a:ext cx="891818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r" defTabSz="914400" rtl="0" eaLnBrk="1" latinLnBrk="0" hangingPunct="1">
              <a:defRPr sz="4000" b="1" i="0" kern="1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6F15528-21DE-4FAA-801E-634DDDAF4B2B}" type="slidenum">
              <a:rPr lang="ru-RU" smtClean="0">
                <a:solidFill>
                  <a:schemeClr val="accent5"/>
                </a:solidFill>
              </a:rPr>
              <a:pPr algn="ctr"/>
              <a:t>‹#›</a:t>
            </a:fld>
            <a:endParaRPr lang="ru-RU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5657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0" userDrawn="1">
          <p15:clr>
            <a:srgbClr val="FBAE40"/>
          </p15:clr>
        </p15:guide>
        <p15:guide id="2" orient="horz" pos="6730" userDrawn="1">
          <p15:clr>
            <a:srgbClr val="FBAE40"/>
          </p15:clr>
        </p15:guide>
        <p15:guide id="3" orient="horz" pos="394" userDrawn="1">
          <p15:clr>
            <a:srgbClr val="FBAE40"/>
          </p15:clr>
        </p15:guide>
        <p15:guide id="4" pos="12284" userDrawn="1">
          <p15:clr>
            <a:srgbClr val="FBAE40"/>
          </p15:clr>
        </p15:guide>
        <p15:guide id="5" orient="horz" pos="6490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текст; лого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32908E0-DED0-4C29-9E6D-2F5BAECFDA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1709" y="0"/>
            <a:ext cx="2925492" cy="1130935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F02E1D-7967-1D41-82EE-6DBE74C90D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5552" y="432311"/>
            <a:ext cx="13779898" cy="769441"/>
          </a:xfrm>
        </p:spPr>
        <p:txBody>
          <a:bodyPr/>
          <a:lstStyle>
            <a:lvl1pPr>
              <a:lnSpc>
                <a:spcPts val="6000"/>
              </a:lnSpc>
              <a:defRPr sz="5800" b="1" i="0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dirty="0"/>
              <a:t>Заголовок – главная мысль слайда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97014FD6-FA20-1F4C-889A-BB827DC047A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3250" y="3061911"/>
            <a:ext cx="9220200" cy="1538883"/>
          </a:xfrm>
        </p:spPr>
        <p:txBody>
          <a:bodyPr/>
          <a:lstStyle>
            <a:lvl1pPr>
              <a:defRPr sz="2000" b="0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2000" b="0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2000" b="0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2000" b="0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2000" b="0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1" name="Holder 4">
            <a:extLst>
              <a:ext uri="{FF2B5EF4-FFF2-40B4-BE49-F238E27FC236}">
                <a16:creationId xmlns:a16="http://schemas.microsoft.com/office/drawing/2014/main" id="{B1EBAF0B-3934-411A-9714-6A1B185130C0}"/>
              </a:ext>
            </a:extLst>
          </p:cNvPr>
          <p:cNvSpPr txBox="1">
            <a:spLocks/>
          </p:cNvSpPr>
          <p:nvPr userDrawn="1"/>
        </p:nvSpPr>
        <p:spPr>
          <a:xfrm>
            <a:off x="18133255" y="10093223"/>
            <a:ext cx="891818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r" defTabSz="914400" rtl="0" eaLnBrk="1" latinLnBrk="0" hangingPunct="1">
              <a:defRPr sz="4000" b="1" i="0" kern="1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6F15528-21DE-4FAA-801E-634DDDAF4B2B}" type="slidenum">
              <a:rPr lang="ru-RU" smtClean="0">
                <a:solidFill>
                  <a:schemeClr val="bg1"/>
                </a:solidFill>
              </a:rPr>
              <a:pPr algn="ctr"/>
              <a:t>‹#›</a:t>
            </a:fld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9863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0" userDrawn="1">
          <p15:clr>
            <a:srgbClr val="FBAE40"/>
          </p15:clr>
        </p15:guide>
        <p15:guide id="2" orient="horz" pos="6730" userDrawn="1">
          <p15:clr>
            <a:srgbClr val="FBAE40"/>
          </p15:clr>
        </p15:guide>
        <p15:guide id="3" orient="horz" pos="394" userDrawn="1">
          <p15:clr>
            <a:srgbClr val="FBAE40"/>
          </p15:clr>
        </p15:guide>
        <p15:guide id="4" pos="12284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, текст и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F02E1D-7967-1D41-82EE-6DBE74C90D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5553" y="432311"/>
            <a:ext cx="10332194" cy="1538883"/>
          </a:xfrm>
        </p:spPr>
        <p:txBody>
          <a:bodyPr/>
          <a:lstStyle>
            <a:lvl1pPr>
              <a:lnSpc>
                <a:spcPts val="6000"/>
              </a:lnSpc>
              <a:defRPr sz="5800" b="1" i="0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dirty="0"/>
              <a:t>Заголовок – главная мысль слайда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97014FD6-FA20-1F4C-889A-BB827DC047A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3250" y="3061911"/>
            <a:ext cx="9220200" cy="1538883"/>
          </a:xfrm>
        </p:spPr>
        <p:txBody>
          <a:bodyPr/>
          <a:lstStyle>
            <a:lvl1pPr>
              <a:defRPr sz="2000" b="0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2000" b="0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2000" b="0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2000" b="0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2000" b="0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Рисунок 5">
            <a:extLst>
              <a:ext uri="{FF2B5EF4-FFF2-40B4-BE49-F238E27FC236}">
                <a16:creationId xmlns:a16="http://schemas.microsoft.com/office/drawing/2014/main" id="{D462525D-1A1A-8440-92E1-647C240D047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1347450" y="625475"/>
            <a:ext cx="8153400" cy="9448800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A274E88-019B-48A2-89D7-47A5853CE1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1709" y="0"/>
            <a:ext cx="2925492" cy="11309350"/>
          </a:xfrm>
          <a:prstGeom prst="rect">
            <a:avLst/>
          </a:prstGeom>
        </p:spPr>
      </p:pic>
      <p:sp>
        <p:nvSpPr>
          <p:cNvPr id="13" name="Holder 4">
            <a:extLst>
              <a:ext uri="{FF2B5EF4-FFF2-40B4-BE49-F238E27FC236}">
                <a16:creationId xmlns:a16="http://schemas.microsoft.com/office/drawing/2014/main" id="{F209D987-EE55-4333-ABF6-9D09CF90622C}"/>
              </a:ext>
            </a:extLst>
          </p:cNvPr>
          <p:cNvSpPr txBox="1">
            <a:spLocks/>
          </p:cNvSpPr>
          <p:nvPr userDrawn="1"/>
        </p:nvSpPr>
        <p:spPr>
          <a:xfrm>
            <a:off x="18133255" y="10093223"/>
            <a:ext cx="891818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r" defTabSz="914400" rtl="0" eaLnBrk="1" latinLnBrk="0" hangingPunct="1">
              <a:defRPr sz="4000" b="1" i="0" kern="1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6F15528-21DE-4FAA-801E-634DDDAF4B2B}" type="slidenum">
              <a:rPr lang="ru-RU" smtClean="0">
                <a:solidFill>
                  <a:schemeClr val="bg1"/>
                </a:solidFill>
              </a:rPr>
              <a:pPr algn="ctr"/>
              <a:t>‹#›</a:t>
            </a:fld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3557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0" userDrawn="1">
          <p15:clr>
            <a:srgbClr val="FBAE40"/>
          </p15:clr>
        </p15:guide>
        <p15:guide id="2" orient="horz" pos="6730" userDrawn="1">
          <p15:clr>
            <a:srgbClr val="FBAE40"/>
          </p15:clr>
        </p15:guide>
        <p15:guide id="3" orient="horz" pos="394" userDrawn="1">
          <p15:clr>
            <a:srgbClr val="FBAE40"/>
          </p15:clr>
        </p15:guide>
        <p15:guide id="4" pos="12284" userDrawn="1">
          <p15:clr>
            <a:srgbClr val="FBAE40"/>
          </p15:clr>
        </p15:guide>
        <p15:guide id="5" orient="horz" pos="6490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, текст и фото; лого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F02E1D-7967-1D41-82EE-6DBE74C90D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5553" y="432311"/>
            <a:ext cx="10332194" cy="1538883"/>
          </a:xfrm>
        </p:spPr>
        <p:txBody>
          <a:bodyPr/>
          <a:lstStyle>
            <a:lvl1pPr>
              <a:lnSpc>
                <a:spcPts val="6000"/>
              </a:lnSpc>
              <a:defRPr sz="5800" b="1" i="0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dirty="0"/>
              <a:t>Заголовок – главная мысль слайда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97014FD6-FA20-1F4C-889A-BB827DC047A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3250" y="3061911"/>
            <a:ext cx="9220200" cy="1538883"/>
          </a:xfrm>
        </p:spPr>
        <p:txBody>
          <a:bodyPr/>
          <a:lstStyle>
            <a:lvl1pPr>
              <a:defRPr sz="2000" b="0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2000" b="0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2000" b="0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2000" b="0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2000" b="0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Рисунок 5">
            <a:extLst>
              <a:ext uri="{FF2B5EF4-FFF2-40B4-BE49-F238E27FC236}">
                <a16:creationId xmlns:a16="http://schemas.microsoft.com/office/drawing/2014/main" id="{D462525D-1A1A-8440-92E1-647C240D047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853731" y="1238148"/>
            <a:ext cx="8153400" cy="8855075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2075AE3-7193-4FB4-B588-BABCF293A5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1709" y="0"/>
            <a:ext cx="2925492" cy="11309350"/>
          </a:xfrm>
          <a:prstGeom prst="rect">
            <a:avLst/>
          </a:prstGeom>
        </p:spPr>
      </p:pic>
      <p:sp>
        <p:nvSpPr>
          <p:cNvPr id="14" name="Holder 4">
            <a:extLst>
              <a:ext uri="{FF2B5EF4-FFF2-40B4-BE49-F238E27FC236}">
                <a16:creationId xmlns:a16="http://schemas.microsoft.com/office/drawing/2014/main" id="{F31F1F88-C882-43CE-B330-F2980E452BC3}"/>
              </a:ext>
            </a:extLst>
          </p:cNvPr>
          <p:cNvSpPr txBox="1">
            <a:spLocks/>
          </p:cNvSpPr>
          <p:nvPr userDrawn="1"/>
        </p:nvSpPr>
        <p:spPr>
          <a:xfrm>
            <a:off x="18133255" y="10093223"/>
            <a:ext cx="891818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r" defTabSz="914400" rtl="0" eaLnBrk="1" latinLnBrk="0" hangingPunct="1">
              <a:defRPr sz="4000" b="1" i="0" kern="1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6F15528-21DE-4FAA-801E-634DDDAF4B2B}" type="slidenum">
              <a:rPr lang="ru-RU" smtClean="0">
                <a:solidFill>
                  <a:schemeClr val="bg1"/>
                </a:solidFill>
              </a:rPr>
              <a:pPr algn="ctr"/>
              <a:t>‹#›</a:t>
            </a:fld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8176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0" userDrawn="1">
          <p15:clr>
            <a:srgbClr val="FBAE40"/>
          </p15:clr>
        </p15:guide>
        <p15:guide id="2" orient="horz" pos="6730" userDrawn="1">
          <p15:clr>
            <a:srgbClr val="FBAE40"/>
          </p15:clr>
        </p15:guide>
        <p15:guide id="3" orient="horz" pos="394" userDrawn="1">
          <p15:clr>
            <a:srgbClr val="FBAE40"/>
          </p15:clr>
        </p15:guide>
        <p15:guide id="4" pos="12284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, текст, фактоиды и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>
            <a:extLst>
              <a:ext uri="{FF2B5EF4-FFF2-40B4-BE49-F238E27FC236}">
                <a16:creationId xmlns:a16="http://schemas.microsoft.com/office/drawing/2014/main" id="{97014FD6-FA20-1F4C-889A-BB827DC047A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3250" y="2295792"/>
            <a:ext cx="9220200" cy="1538883"/>
          </a:xfrm>
        </p:spPr>
        <p:txBody>
          <a:bodyPr/>
          <a:lstStyle>
            <a:lvl1pPr>
              <a:defRPr sz="2000" b="0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2000" b="0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2000" b="0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2000" b="0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2000" b="0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Рисунок 5">
            <a:extLst>
              <a:ext uri="{FF2B5EF4-FFF2-40B4-BE49-F238E27FC236}">
                <a16:creationId xmlns:a16="http://schemas.microsoft.com/office/drawing/2014/main" id="{D462525D-1A1A-8440-92E1-647C240D047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945174" y="2295792"/>
            <a:ext cx="7155469" cy="8188322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  <p:sp>
        <p:nvSpPr>
          <p:cNvPr id="9" name="Текст 7">
            <a:extLst>
              <a:ext uri="{FF2B5EF4-FFF2-40B4-BE49-F238E27FC236}">
                <a16:creationId xmlns:a16="http://schemas.microsoft.com/office/drawing/2014/main" id="{70DED440-1541-A540-A839-36D7F1671B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253" y="4934112"/>
            <a:ext cx="3784997" cy="1154162"/>
          </a:xfrm>
        </p:spPr>
        <p:txBody>
          <a:bodyPr/>
          <a:lstStyle>
            <a:lvl1pPr>
              <a:defRPr sz="7500" b="1" i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6000" b="0" i="0">
                <a:latin typeface="Glober Book" pitchFamily="2" charset="0"/>
              </a:defRPr>
            </a:lvl2pPr>
            <a:lvl3pPr>
              <a:defRPr sz="6000" b="0" i="0">
                <a:latin typeface="Glober Book" pitchFamily="2" charset="0"/>
              </a:defRPr>
            </a:lvl3pPr>
            <a:lvl4pPr>
              <a:defRPr sz="6000" b="0" i="0">
                <a:latin typeface="Glober Book" pitchFamily="2" charset="0"/>
              </a:defRPr>
            </a:lvl4pPr>
            <a:lvl5pPr>
              <a:defRPr sz="6000" b="0" i="0">
                <a:latin typeface="Glober Book" pitchFamily="2" charset="0"/>
              </a:defRPr>
            </a:lvl5pPr>
          </a:lstStyle>
          <a:p>
            <a:pPr lvl="0"/>
            <a:r>
              <a:rPr lang="ru-RU"/>
              <a:t>2 727</a:t>
            </a:r>
          </a:p>
        </p:txBody>
      </p:sp>
      <p:sp>
        <p:nvSpPr>
          <p:cNvPr id="11" name="Текст 13">
            <a:extLst>
              <a:ext uri="{FF2B5EF4-FFF2-40B4-BE49-F238E27FC236}">
                <a16:creationId xmlns:a16="http://schemas.microsoft.com/office/drawing/2014/main" id="{0E02EE4F-857B-674E-B543-047D2C5D53A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3250" y="6372187"/>
            <a:ext cx="3581400" cy="307777"/>
          </a:xfrm>
        </p:spPr>
        <p:txBody>
          <a:bodyPr/>
          <a:lstStyle>
            <a:lvl1pPr>
              <a:defRPr sz="2000" b="0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/>
              <a:t>кратко опишите фактоиды</a:t>
            </a:r>
          </a:p>
        </p:txBody>
      </p:sp>
      <p:sp>
        <p:nvSpPr>
          <p:cNvPr id="12" name="Текст 7">
            <a:extLst>
              <a:ext uri="{FF2B5EF4-FFF2-40B4-BE49-F238E27FC236}">
                <a16:creationId xmlns:a16="http://schemas.microsoft.com/office/drawing/2014/main" id="{14107685-2516-484D-B629-4BEA3EA156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8253" y="7419334"/>
            <a:ext cx="3784997" cy="1154162"/>
          </a:xfrm>
        </p:spPr>
        <p:txBody>
          <a:bodyPr/>
          <a:lstStyle>
            <a:lvl1pPr>
              <a:defRPr sz="7500" b="1" i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6000" b="0" i="0">
                <a:latin typeface="Glober Book" pitchFamily="2" charset="0"/>
              </a:defRPr>
            </a:lvl2pPr>
            <a:lvl3pPr>
              <a:defRPr sz="6000" b="0" i="0">
                <a:latin typeface="Glober Book" pitchFamily="2" charset="0"/>
              </a:defRPr>
            </a:lvl3pPr>
            <a:lvl4pPr>
              <a:defRPr sz="6000" b="0" i="0">
                <a:latin typeface="Glober Book" pitchFamily="2" charset="0"/>
              </a:defRPr>
            </a:lvl4pPr>
            <a:lvl5pPr>
              <a:defRPr sz="6000" b="0" i="0">
                <a:latin typeface="Glober Book" pitchFamily="2" charset="0"/>
              </a:defRPr>
            </a:lvl5pPr>
          </a:lstStyle>
          <a:p>
            <a:pPr lvl="0"/>
            <a:r>
              <a:rPr lang="ru-RU"/>
              <a:t>230%</a:t>
            </a:r>
          </a:p>
        </p:txBody>
      </p:sp>
      <p:sp>
        <p:nvSpPr>
          <p:cNvPr id="13" name="Текст 13">
            <a:extLst>
              <a:ext uri="{FF2B5EF4-FFF2-40B4-BE49-F238E27FC236}">
                <a16:creationId xmlns:a16="http://schemas.microsoft.com/office/drawing/2014/main" id="{49F61215-13E6-C642-80E1-956C9D7858F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03250" y="8927013"/>
            <a:ext cx="3581400" cy="307777"/>
          </a:xfrm>
        </p:spPr>
        <p:txBody>
          <a:bodyPr/>
          <a:lstStyle>
            <a:lvl1pPr>
              <a:defRPr sz="2000" b="0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/>
              <a:t>кратко опишите фактоиды</a:t>
            </a:r>
          </a:p>
        </p:txBody>
      </p:sp>
      <p:sp>
        <p:nvSpPr>
          <p:cNvPr id="14" name="Текст 13">
            <a:extLst>
              <a:ext uri="{FF2B5EF4-FFF2-40B4-BE49-F238E27FC236}">
                <a16:creationId xmlns:a16="http://schemas.microsoft.com/office/drawing/2014/main" id="{AE81463D-1689-5B41-A9B8-F68EE9C89115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336909" y="5672951"/>
            <a:ext cx="1935707" cy="677108"/>
          </a:xfrm>
        </p:spPr>
        <p:txBody>
          <a:bodyPr/>
          <a:lstStyle>
            <a:lvl1pPr>
              <a:defRPr sz="2200" b="1" i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/>
              <a:t>договоров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D17D981-8CBB-40DB-B0B6-E2E19CF360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1709" y="0"/>
            <a:ext cx="2925492" cy="11309350"/>
          </a:xfrm>
          <a:prstGeom prst="rect">
            <a:avLst/>
          </a:prstGeom>
        </p:spPr>
      </p:pic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CE569CD9-0EF4-4847-9CFB-BEDEADE93F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5552" y="432311"/>
            <a:ext cx="13779898" cy="769441"/>
          </a:xfrm>
        </p:spPr>
        <p:txBody>
          <a:bodyPr/>
          <a:lstStyle>
            <a:lvl1pPr>
              <a:lnSpc>
                <a:spcPts val="6000"/>
              </a:lnSpc>
              <a:defRPr sz="5800" b="1" i="0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dirty="0"/>
              <a:t>Заголовок – главная мысль слайда</a:t>
            </a:r>
          </a:p>
        </p:txBody>
      </p:sp>
      <p:sp>
        <p:nvSpPr>
          <p:cNvPr id="20" name="Holder 4">
            <a:extLst>
              <a:ext uri="{FF2B5EF4-FFF2-40B4-BE49-F238E27FC236}">
                <a16:creationId xmlns:a16="http://schemas.microsoft.com/office/drawing/2014/main" id="{BAFCF037-E1C1-47BF-95F8-CACAFD82BABB}"/>
              </a:ext>
            </a:extLst>
          </p:cNvPr>
          <p:cNvSpPr txBox="1">
            <a:spLocks/>
          </p:cNvSpPr>
          <p:nvPr userDrawn="1"/>
        </p:nvSpPr>
        <p:spPr>
          <a:xfrm>
            <a:off x="18133255" y="10093223"/>
            <a:ext cx="891818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r" defTabSz="914400" rtl="0" eaLnBrk="1" latinLnBrk="0" hangingPunct="1">
              <a:defRPr sz="4000" b="1" i="0" kern="1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6F15528-21DE-4FAA-801E-634DDDAF4B2B}" type="slidenum">
              <a:rPr lang="ru-RU" smtClean="0">
                <a:solidFill>
                  <a:schemeClr val="bg1"/>
                </a:solidFill>
              </a:rPr>
              <a:pPr algn="ctr"/>
              <a:t>‹#›</a:t>
            </a:fld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7640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0" userDrawn="1">
          <p15:clr>
            <a:srgbClr val="FBAE40"/>
          </p15:clr>
        </p15:guide>
        <p15:guide id="2" orient="horz" pos="6730" userDrawn="1">
          <p15:clr>
            <a:srgbClr val="FBAE40"/>
          </p15:clr>
        </p15:guide>
        <p15:guide id="3" orient="horz" pos="394" userDrawn="1">
          <p15:clr>
            <a:srgbClr val="FBAE40"/>
          </p15:clr>
        </p15:guide>
        <p15:guide id="4" pos="12284" userDrawn="1">
          <p15:clr>
            <a:srgbClr val="FBAE40"/>
          </p15:clr>
        </p15:guide>
        <p15:guide id="5" orient="horz" pos="6490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, текст, фактоиды и фото;лого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F02E1D-7967-1D41-82EE-6DBE74C90D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5553" y="432311"/>
            <a:ext cx="10332194" cy="1538883"/>
          </a:xfrm>
        </p:spPr>
        <p:txBody>
          <a:bodyPr/>
          <a:lstStyle>
            <a:lvl1pPr>
              <a:lnSpc>
                <a:spcPts val="6000"/>
              </a:lnSpc>
              <a:defRPr sz="5800" b="1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/>
              <a:t>Заголовок – главная мысль слайда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97014FD6-FA20-1F4C-889A-BB827DC047A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3250" y="2295792"/>
            <a:ext cx="9220200" cy="1538883"/>
          </a:xfrm>
        </p:spPr>
        <p:txBody>
          <a:bodyPr/>
          <a:lstStyle>
            <a:lvl1pPr>
              <a:defRPr sz="2000" b="0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2000" b="0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2000" b="0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2000" b="0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2000" b="0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Holder 4">
            <a:extLst>
              <a:ext uri="{FF2B5EF4-FFF2-40B4-BE49-F238E27FC236}">
                <a16:creationId xmlns:a16="http://schemas.microsoft.com/office/drawing/2014/main" id="{60141138-C290-D249-84D1-C3382414FD27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4876907" y="10360509"/>
            <a:ext cx="4623943" cy="276999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B6F15528-21DE-4FAA-801E-634DDDAF4B2B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9" name="Текст 7">
            <a:extLst>
              <a:ext uri="{FF2B5EF4-FFF2-40B4-BE49-F238E27FC236}">
                <a16:creationId xmlns:a16="http://schemas.microsoft.com/office/drawing/2014/main" id="{70DED440-1541-A540-A839-36D7F1671B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253" y="4934112"/>
            <a:ext cx="3784997" cy="1154162"/>
          </a:xfrm>
        </p:spPr>
        <p:txBody>
          <a:bodyPr/>
          <a:lstStyle>
            <a:lvl1pPr>
              <a:defRPr sz="7500" b="1" i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6000" b="0" i="0">
                <a:latin typeface="Glober Book" pitchFamily="2" charset="0"/>
              </a:defRPr>
            </a:lvl2pPr>
            <a:lvl3pPr>
              <a:defRPr sz="6000" b="0" i="0">
                <a:latin typeface="Glober Book" pitchFamily="2" charset="0"/>
              </a:defRPr>
            </a:lvl3pPr>
            <a:lvl4pPr>
              <a:defRPr sz="6000" b="0" i="0">
                <a:latin typeface="Glober Book" pitchFamily="2" charset="0"/>
              </a:defRPr>
            </a:lvl4pPr>
            <a:lvl5pPr>
              <a:defRPr sz="6000" b="0" i="0">
                <a:latin typeface="Glober Book" pitchFamily="2" charset="0"/>
              </a:defRPr>
            </a:lvl5pPr>
          </a:lstStyle>
          <a:p>
            <a:pPr lvl="0"/>
            <a:r>
              <a:rPr lang="ru-RU"/>
              <a:t>2 727</a:t>
            </a:r>
          </a:p>
        </p:txBody>
      </p:sp>
      <p:sp>
        <p:nvSpPr>
          <p:cNvPr id="11" name="Текст 13">
            <a:extLst>
              <a:ext uri="{FF2B5EF4-FFF2-40B4-BE49-F238E27FC236}">
                <a16:creationId xmlns:a16="http://schemas.microsoft.com/office/drawing/2014/main" id="{0E02EE4F-857B-674E-B543-047D2C5D53A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3250" y="6372187"/>
            <a:ext cx="3581400" cy="307777"/>
          </a:xfrm>
        </p:spPr>
        <p:txBody>
          <a:bodyPr/>
          <a:lstStyle>
            <a:lvl1pPr>
              <a:defRPr sz="2000" b="0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/>
              <a:t>кратко опишите фактоиды</a:t>
            </a:r>
          </a:p>
        </p:txBody>
      </p:sp>
      <p:sp>
        <p:nvSpPr>
          <p:cNvPr id="12" name="Текст 7">
            <a:extLst>
              <a:ext uri="{FF2B5EF4-FFF2-40B4-BE49-F238E27FC236}">
                <a16:creationId xmlns:a16="http://schemas.microsoft.com/office/drawing/2014/main" id="{14107685-2516-484D-B629-4BEA3EA156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8253" y="7419334"/>
            <a:ext cx="3784997" cy="1154162"/>
          </a:xfrm>
        </p:spPr>
        <p:txBody>
          <a:bodyPr/>
          <a:lstStyle>
            <a:lvl1pPr>
              <a:defRPr sz="7500" b="1" i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6000" b="0" i="0">
                <a:latin typeface="Glober Book" pitchFamily="2" charset="0"/>
              </a:defRPr>
            </a:lvl2pPr>
            <a:lvl3pPr>
              <a:defRPr sz="6000" b="0" i="0">
                <a:latin typeface="Glober Book" pitchFamily="2" charset="0"/>
              </a:defRPr>
            </a:lvl3pPr>
            <a:lvl4pPr>
              <a:defRPr sz="6000" b="0" i="0">
                <a:latin typeface="Glober Book" pitchFamily="2" charset="0"/>
              </a:defRPr>
            </a:lvl4pPr>
            <a:lvl5pPr>
              <a:defRPr sz="6000" b="0" i="0">
                <a:latin typeface="Glober Book" pitchFamily="2" charset="0"/>
              </a:defRPr>
            </a:lvl5pPr>
          </a:lstStyle>
          <a:p>
            <a:pPr lvl="0"/>
            <a:r>
              <a:rPr lang="ru-RU"/>
              <a:t>230%</a:t>
            </a:r>
          </a:p>
        </p:txBody>
      </p:sp>
      <p:sp>
        <p:nvSpPr>
          <p:cNvPr id="13" name="Текст 13">
            <a:extLst>
              <a:ext uri="{FF2B5EF4-FFF2-40B4-BE49-F238E27FC236}">
                <a16:creationId xmlns:a16="http://schemas.microsoft.com/office/drawing/2014/main" id="{49F61215-13E6-C642-80E1-956C9D7858F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03250" y="8927013"/>
            <a:ext cx="3581400" cy="307777"/>
          </a:xfrm>
        </p:spPr>
        <p:txBody>
          <a:bodyPr/>
          <a:lstStyle>
            <a:lvl1pPr>
              <a:defRPr sz="2000" b="0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/>
              <a:t>кратко опишите фактоиды</a:t>
            </a:r>
          </a:p>
        </p:txBody>
      </p:sp>
      <p:sp>
        <p:nvSpPr>
          <p:cNvPr id="14" name="Текст 13">
            <a:extLst>
              <a:ext uri="{FF2B5EF4-FFF2-40B4-BE49-F238E27FC236}">
                <a16:creationId xmlns:a16="http://schemas.microsoft.com/office/drawing/2014/main" id="{AE81463D-1689-5B41-A9B8-F68EE9C89115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336909" y="5672951"/>
            <a:ext cx="1935707" cy="677108"/>
          </a:xfrm>
        </p:spPr>
        <p:txBody>
          <a:bodyPr/>
          <a:lstStyle>
            <a:lvl1pPr>
              <a:defRPr sz="2200" b="1" i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/>
              <a:t>договоров</a:t>
            </a:r>
          </a:p>
        </p:txBody>
      </p:sp>
      <p:sp>
        <p:nvSpPr>
          <p:cNvPr id="16" name="Рисунок 5">
            <a:extLst>
              <a:ext uri="{FF2B5EF4-FFF2-40B4-BE49-F238E27FC236}">
                <a16:creationId xmlns:a16="http://schemas.microsoft.com/office/drawing/2014/main" id="{AE96C079-6291-9ED3-3B4B-F8C91EF337A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1347450" y="1359875"/>
            <a:ext cx="8153400" cy="8855075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4734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0" userDrawn="1">
          <p15:clr>
            <a:srgbClr val="FBAE40"/>
          </p15:clr>
        </p15:guide>
        <p15:guide id="2" orient="horz" pos="6730" userDrawn="1">
          <p15:clr>
            <a:srgbClr val="FBAE40"/>
          </p15:clr>
        </p15:guide>
        <p15:guide id="3" orient="horz" pos="394" userDrawn="1">
          <p15:clr>
            <a:srgbClr val="FBAE40"/>
          </p15:clr>
        </p15:guide>
        <p15:guide id="4" pos="12284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для кар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F02E1D-7967-1D41-82EE-6DBE74C90D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5554" y="432311"/>
            <a:ext cx="8770644" cy="1538883"/>
          </a:xfrm>
        </p:spPr>
        <p:txBody>
          <a:bodyPr/>
          <a:lstStyle>
            <a:lvl1pPr>
              <a:lnSpc>
                <a:spcPts val="6000"/>
              </a:lnSpc>
              <a:defRPr sz="5800" b="1" i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/>
              <a:t>Заголовок – главная мысль слайда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97014FD6-FA20-1F4C-889A-BB827DC047A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3250" y="3061911"/>
            <a:ext cx="8723630" cy="1538883"/>
          </a:xfrm>
        </p:spPr>
        <p:txBody>
          <a:bodyPr/>
          <a:lstStyle>
            <a:lvl1pPr>
              <a:defRPr sz="2000" b="0" i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2000" b="0" i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2000" b="0" i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2000" b="0" i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2000" b="0" i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Рисунок 5">
            <a:extLst>
              <a:ext uri="{FF2B5EF4-FFF2-40B4-BE49-F238E27FC236}">
                <a16:creationId xmlns:a16="http://schemas.microsoft.com/office/drawing/2014/main" id="{D462525D-1A1A-8440-92E1-647C240D047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997440" y="0"/>
            <a:ext cx="10106660" cy="11309350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  <p:sp>
        <p:nvSpPr>
          <p:cNvPr id="7" name="Holder 4">
            <a:extLst>
              <a:ext uri="{FF2B5EF4-FFF2-40B4-BE49-F238E27FC236}">
                <a16:creationId xmlns:a16="http://schemas.microsoft.com/office/drawing/2014/main" id="{60141138-C290-D249-84D1-C3382414FD27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4876907" y="10360509"/>
            <a:ext cx="4623943" cy="276999"/>
          </a:xfrm>
        </p:spPr>
        <p:txBody>
          <a:bodyPr lIns="0" tIns="0" rIns="0" bIns="0"/>
          <a:lstStyle>
            <a:lvl1pPr algn="r"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B6F15528-21DE-4FAA-801E-634DDDAF4B2B}" type="slidenum">
              <a:rPr lang="ru-RU"/>
              <a:pPr/>
              <a:t>‹#›</a:t>
            </a:fld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64CBE1F-949D-D84C-821D-FF7ABBAE7B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538"/>
          <a:stretch/>
        </p:blipFill>
        <p:spPr>
          <a:xfrm>
            <a:off x="618426" y="10302875"/>
            <a:ext cx="648577" cy="39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2344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0" userDrawn="1">
          <p15:clr>
            <a:srgbClr val="FBAE40"/>
          </p15:clr>
        </p15:guide>
        <p15:guide id="2" orient="horz" pos="6730" userDrawn="1">
          <p15:clr>
            <a:srgbClr val="FBAE40"/>
          </p15:clr>
        </p15:guide>
        <p15:guide id="3" orient="horz" pos="394" userDrawn="1">
          <p15:clr>
            <a:srgbClr val="FBAE40"/>
          </p15:clr>
        </p15:guide>
        <p15:guide id="4" pos="12284" userDrawn="1">
          <p15:clr>
            <a:srgbClr val="FBAE40"/>
          </p15:clr>
        </p15:guide>
        <p15:guide id="5" orient="horz" pos="6490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для карты;лого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F02E1D-7967-1D41-82EE-6DBE74C90D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5554" y="432311"/>
            <a:ext cx="8770644" cy="1538883"/>
          </a:xfrm>
        </p:spPr>
        <p:txBody>
          <a:bodyPr/>
          <a:lstStyle>
            <a:lvl1pPr>
              <a:lnSpc>
                <a:spcPts val="6000"/>
              </a:lnSpc>
              <a:defRPr sz="5800" b="1" i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/>
              <a:t>Заголовок – главная мысль слайда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97014FD6-FA20-1F4C-889A-BB827DC047A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3250" y="3061911"/>
            <a:ext cx="8723630" cy="1538883"/>
          </a:xfrm>
        </p:spPr>
        <p:txBody>
          <a:bodyPr/>
          <a:lstStyle>
            <a:lvl1pPr>
              <a:defRPr sz="2000" b="0" i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2000" b="0" i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2000" b="0" i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2000" b="0" i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2000" b="0" i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Рисунок 5">
            <a:extLst>
              <a:ext uri="{FF2B5EF4-FFF2-40B4-BE49-F238E27FC236}">
                <a16:creationId xmlns:a16="http://schemas.microsoft.com/office/drawing/2014/main" id="{D462525D-1A1A-8440-92E1-647C240D047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997440" y="0"/>
            <a:ext cx="10106660" cy="11309350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  <p:sp>
        <p:nvSpPr>
          <p:cNvPr id="7" name="Holder 4">
            <a:extLst>
              <a:ext uri="{FF2B5EF4-FFF2-40B4-BE49-F238E27FC236}">
                <a16:creationId xmlns:a16="http://schemas.microsoft.com/office/drawing/2014/main" id="{60141138-C290-D249-84D1-C3382414FD27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4876907" y="10360509"/>
            <a:ext cx="4623943" cy="276999"/>
          </a:xfrm>
        </p:spPr>
        <p:txBody>
          <a:bodyPr lIns="0" tIns="0" rIns="0" bIns="0"/>
          <a:lstStyle>
            <a:lvl1pPr algn="r"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B6F15528-21DE-4FAA-801E-634DDDAF4B2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20230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0" userDrawn="1">
          <p15:clr>
            <a:srgbClr val="FBAE40"/>
          </p15:clr>
        </p15:guide>
        <p15:guide id="2" orient="horz" pos="6730" userDrawn="1">
          <p15:clr>
            <a:srgbClr val="FBAE40"/>
          </p15:clr>
        </p15:guide>
        <p15:guide id="3" orient="horz" pos="394" userDrawn="1">
          <p15:clr>
            <a:srgbClr val="FBAE40"/>
          </p15:clr>
        </p15:guide>
        <p15:guide id="4" pos="1228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70491B0-D1EB-494A-8A2C-1548D7638B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104100" cy="11308556"/>
          </a:xfrm>
          <a:prstGeom prst="rect">
            <a:avLst/>
          </a:prstGeom>
        </p:spPr>
      </p:pic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8ED9F539-908A-3C45-9BDB-FA18AD23AE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74850" y="4648511"/>
            <a:ext cx="9262645" cy="1846659"/>
          </a:xfrm>
        </p:spPr>
        <p:txBody>
          <a:bodyPr/>
          <a:lstStyle>
            <a:lvl1pPr>
              <a:defRPr lang="ru-RU" sz="6000" b="1" i="0" kern="1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dirty="0"/>
              <a:t>Название </a:t>
            </a:r>
            <a:br>
              <a:rPr lang="ru-RU" dirty="0"/>
            </a:br>
            <a:r>
              <a:rPr lang="ru-RU" dirty="0"/>
              <a:t>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143688815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, текст, фактоиды на плашк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4">
            <a:extLst>
              <a:ext uri="{FF2B5EF4-FFF2-40B4-BE49-F238E27FC236}">
                <a16:creationId xmlns:a16="http://schemas.microsoft.com/office/drawing/2014/main" id="{0B4B2A9A-0E48-B140-B76C-BCD939B58D9D}"/>
              </a:ext>
            </a:extLst>
          </p:cNvPr>
          <p:cNvSpPr/>
          <p:nvPr userDrawn="1"/>
        </p:nvSpPr>
        <p:spPr>
          <a:xfrm>
            <a:off x="10052050" y="0"/>
            <a:ext cx="10052050" cy="11309350"/>
          </a:xfrm>
          <a:custGeom>
            <a:avLst/>
            <a:gdLst/>
            <a:ahLst/>
            <a:cxnLst/>
            <a:rect l="l" t="t" r="r" b="b"/>
            <a:pathLst>
              <a:path w="15328265" h="8892540">
                <a:moveTo>
                  <a:pt x="0" y="8892336"/>
                </a:moveTo>
                <a:lnTo>
                  <a:pt x="15327805" y="8892336"/>
                </a:lnTo>
                <a:lnTo>
                  <a:pt x="15327805" y="0"/>
                </a:lnTo>
                <a:lnTo>
                  <a:pt x="0" y="0"/>
                </a:lnTo>
                <a:lnTo>
                  <a:pt x="0" y="8892336"/>
                </a:lnTo>
                <a:close/>
              </a:path>
            </a:pathLst>
          </a:custGeom>
          <a:solidFill>
            <a:schemeClr val="tx2"/>
          </a:solidFill>
          <a:effectLst/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F02E1D-7967-1D41-82EE-6DBE74C90D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5553" y="2464311"/>
            <a:ext cx="8452247" cy="1538883"/>
          </a:xfrm>
        </p:spPr>
        <p:txBody>
          <a:bodyPr/>
          <a:lstStyle>
            <a:lvl1pPr>
              <a:lnSpc>
                <a:spcPts val="6000"/>
              </a:lnSpc>
              <a:defRPr sz="5800" b="1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/>
              <a:t>Заголовок – главная мысль слайда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97014FD6-FA20-1F4C-889A-BB827DC047A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3250" y="4327792"/>
            <a:ext cx="9220200" cy="1538883"/>
          </a:xfrm>
        </p:spPr>
        <p:txBody>
          <a:bodyPr/>
          <a:lstStyle>
            <a:lvl1pPr>
              <a:defRPr sz="2000" b="0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2000" b="0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2000" b="0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2000" b="0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2000" b="0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Holder 4">
            <a:extLst>
              <a:ext uri="{FF2B5EF4-FFF2-40B4-BE49-F238E27FC236}">
                <a16:creationId xmlns:a16="http://schemas.microsoft.com/office/drawing/2014/main" id="{60141138-C290-D249-84D1-C3382414FD27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4876907" y="10360509"/>
            <a:ext cx="4623943" cy="276999"/>
          </a:xfrm>
        </p:spPr>
        <p:txBody>
          <a:bodyPr lIns="0" tIns="0" rIns="0" bIns="0"/>
          <a:lstStyle>
            <a:lvl1pPr algn="r"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B6F15528-21DE-4FAA-801E-634DDDAF4B2B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16" name="Текст 7">
            <a:extLst>
              <a:ext uri="{FF2B5EF4-FFF2-40B4-BE49-F238E27FC236}">
                <a16:creationId xmlns:a16="http://schemas.microsoft.com/office/drawing/2014/main" id="{41166F71-99D7-DC43-B966-D1B5161BEAFD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1177721" y="2530475"/>
            <a:ext cx="3784997" cy="1231106"/>
          </a:xfrm>
        </p:spPr>
        <p:txBody>
          <a:bodyPr/>
          <a:lstStyle>
            <a:lvl1pPr>
              <a:defRPr sz="75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6000" b="0" i="0">
                <a:latin typeface="Glober Book" pitchFamily="2" charset="0"/>
              </a:defRPr>
            </a:lvl2pPr>
            <a:lvl3pPr>
              <a:defRPr sz="6000" b="0" i="0">
                <a:latin typeface="Glober Book" pitchFamily="2" charset="0"/>
              </a:defRPr>
            </a:lvl3pPr>
            <a:lvl4pPr>
              <a:defRPr sz="6000" b="0" i="0">
                <a:latin typeface="Glober Book" pitchFamily="2" charset="0"/>
              </a:defRPr>
            </a:lvl4pPr>
            <a:lvl5pPr>
              <a:defRPr sz="6000" b="0" i="0">
                <a:latin typeface="Glober Book" pitchFamily="2" charset="0"/>
              </a:defRPr>
            </a:lvl5pPr>
          </a:lstStyle>
          <a:p>
            <a:pPr lvl="0"/>
            <a:r>
              <a:rPr lang="ru-RU" sz="8000">
                <a:solidFill>
                  <a:schemeClr val="bg1"/>
                </a:solidFill>
              </a:rPr>
              <a:t>2 727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6DAA595-C387-6242-920A-2A723DA7C75C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1177721" y="3665804"/>
            <a:ext cx="3784997" cy="461665"/>
          </a:xfrm>
        </p:spPr>
        <p:txBody>
          <a:bodyPr/>
          <a:lstStyle>
            <a:lvl1pPr>
              <a:defRPr lang="ru-RU" sz="3000" b="1" i="0" ker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lang="ru-RU" sz="1800" kern="1200">
                <a:solidFill>
                  <a:schemeClr val="tx1"/>
                </a:solidFill>
              </a:defRPr>
            </a:lvl2pPr>
            <a:lvl3pPr>
              <a:defRPr lang="ru-RU" sz="1800" kern="1200">
                <a:solidFill>
                  <a:schemeClr val="tx1"/>
                </a:solidFill>
              </a:defRPr>
            </a:lvl3pPr>
            <a:lvl4pPr>
              <a:defRPr lang="ru-RU" sz="1800" kern="1200">
                <a:solidFill>
                  <a:schemeClr val="tx1"/>
                </a:solidFill>
              </a:defRPr>
            </a:lvl4pPr>
            <a:lvl5pPr>
              <a:defRPr lang="ru-RU" sz="1800" kern="1200">
                <a:solidFill>
                  <a:schemeClr val="tx1"/>
                </a:solidFill>
              </a:defRPr>
            </a:lvl5pPr>
          </a:lstStyle>
          <a:p>
            <a:pPr lvl="0" algn="l" defTabSz="914400" rtl="0" eaLnBrk="1" latinLnBrk="0" hangingPunct="1"/>
            <a:r>
              <a:rPr lang="ru-RU"/>
              <a:t>договоров</a:t>
            </a:r>
          </a:p>
        </p:txBody>
      </p:sp>
      <p:sp>
        <p:nvSpPr>
          <p:cNvPr id="31" name="Текст 3">
            <a:extLst>
              <a:ext uri="{FF2B5EF4-FFF2-40B4-BE49-F238E27FC236}">
                <a16:creationId xmlns:a16="http://schemas.microsoft.com/office/drawing/2014/main" id="{D99E92CE-5FC6-2842-BF5A-A66DDB51DD7B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1177721" y="4370739"/>
            <a:ext cx="3784997" cy="800219"/>
          </a:xfrm>
        </p:spPr>
        <p:txBody>
          <a:bodyPr/>
          <a:lstStyle>
            <a:lvl1pPr>
              <a:defRPr lang="ru-RU" sz="2600" b="0" i="0" ker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algn="l" defTabSz="914400" rtl="0" eaLnBrk="1" latinLnBrk="0" hangingPunct="1"/>
            <a:r>
              <a:rPr lang="ru-RU"/>
              <a:t>кратко опишите фактоиды</a:t>
            </a:r>
          </a:p>
        </p:txBody>
      </p:sp>
      <p:sp>
        <p:nvSpPr>
          <p:cNvPr id="32" name="Текст 7">
            <a:extLst>
              <a:ext uri="{FF2B5EF4-FFF2-40B4-BE49-F238E27FC236}">
                <a16:creationId xmlns:a16="http://schemas.microsoft.com/office/drawing/2014/main" id="{A4C23161-758C-954D-BC24-BCF72263C9E3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177721" y="6569075"/>
            <a:ext cx="3784997" cy="1231106"/>
          </a:xfrm>
        </p:spPr>
        <p:txBody>
          <a:bodyPr/>
          <a:lstStyle>
            <a:lvl1pPr>
              <a:defRPr sz="75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6000" b="0" i="0">
                <a:latin typeface="Glober Book" pitchFamily="2" charset="0"/>
              </a:defRPr>
            </a:lvl2pPr>
            <a:lvl3pPr>
              <a:defRPr sz="6000" b="0" i="0">
                <a:latin typeface="Glober Book" pitchFamily="2" charset="0"/>
              </a:defRPr>
            </a:lvl3pPr>
            <a:lvl4pPr>
              <a:defRPr sz="6000" b="0" i="0">
                <a:latin typeface="Glober Book" pitchFamily="2" charset="0"/>
              </a:defRPr>
            </a:lvl4pPr>
            <a:lvl5pPr>
              <a:defRPr sz="6000" b="0" i="0">
                <a:latin typeface="Glober Book" pitchFamily="2" charset="0"/>
              </a:defRPr>
            </a:lvl5pPr>
          </a:lstStyle>
          <a:p>
            <a:pPr lvl="0"/>
            <a:r>
              <a:rPr lang="ru-RU" sz="8000">
                <a:solidFill>
                  <a:schemeClr val="bg1"/>
                </a:solidFill>
              </a:rPr>
              <a:t>2 727</a:t>
            </a:r>
          </a:p>
        </p:txBody>
      </p:sp>
      <p:sp>
        <p:nvSpPr>
          <p:cNvPr id="33" name="Текст 3">
            <a:extLst>
              <a:ext uri="{FF2B5EF4-FFF2-40B4-BE49-F238E27FC236}">
                <a16:creationId xmlns:a16="http://schemas.microsoft.com/office/drawing/2014/main" id="{6304ABE8-3CBB-BD4C-8758-0500666B2DD8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177721" y="7704404"/>
            <a:ext cx="3784997" cy="461665"/>
          </a:xfrm>
        </p:spPr>
        <p:txBody>
          <a:bodyPr/>
          <a:lstStyle>
            <a:lvl1pPr>
              <a:defRPr lang="ru-RU" sz="3000" b="1" i="0" ker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lang="ru-RU" sz="1800" kern="1200">
                <a:solidFill>
                  <a:schemeClr val="tx1"/>
                </a:solidFill>
              </a:defRPr>
            </a:lvl2pPr>
            <a:lvl3pPr>
              <a:defRPr lang="ru-RU" sz="1800" kern="1200">
                <a:solidFill>
                  <a:schemeClr val="tx1"/>
                </a:solidFill>
              </a:defRPr>
            </a:lvl3pPr>
            <a:lvl4pPr>
              <a:defRPr lang="ru-RU" sz="1800" kern="1200">
                <a:solidFill>
                  <a:schemeClr val="tx1"/>
                </a:solidFill>
              </a:defRPr>
            </a:lvl4pPr>
            <a:lvl5pPr>
              <a:defRPr lang="ru-RU" sz="1800" kern="1200">
                <a:solidFill>
                  <a:schemeClr val="tx1"/>
                </a:solidFill>
              </a:defRPr>
            </a:lvl5pPr>
          </a:lstStyle>
          <a:p>
            <a:pPr lvl="0" algn="l" defTabSz="914400" rtl="0" eaLnBrk="1" latinLnBrk="0" hangingPunct="1"/>
            <a:r>
              <a:rPr lang="ru-RU"/>
              <a:t>договоров</a:t>
            </a:r>
          </a:p>
        </p:txBody>
      </p:sp>
      <p:sp>
        <p:nvSpPr>
          <p:cNvPr id="34" name="Текст 3">
            <a:extLst>
              <a:ext uri="{FF2B5EF4-FFF2-40B4-BE49-F238E27FC236}">
                <a16:creationId xmlns:a16="http://schemas.microsoft.com/office/drawing/2014/main" id="{CB28D3AA-635C-3B41-94AF-69C45893C4BB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177721" y="8409339"/>
            <a:ext cx="3784997" cy="800219"/>
          </a:xfrm>
        </p:spPr>
        <p:txBody>
          <a:bodyPr/>
          <a:lstStyle>
            <a:lvl1pPr>
              <a:defRPr lang="ru-RU" sz="2600" b="0" i="0" ker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algn="l" defTabSz="914400" rtl="0" eaLnBrk="1" latinLnBrk="0" hangingPunct="1"/>
            <a:r>
              <a:rPr lang="ru-RU"/>
              <a:t>кратко опишите фактоиды</a:t>
            </a:r>
          </a:p>
        </p:txBody>
      </p:sp>
      <p:sp>
        <p:nvSpPr>
          <p:cNvPr id="35" name="Текст 7">
            <a:extLst>
              <a:ext uri="{FF2B5EF4-FFF2-40B4-BE49-F238E27FC236}">
                <a16:creationId xmlns:a16="http://schemas.microsoft.com/office/drawing/2014/main" id="{E2DAD3F6-9E70-1A42-9814-4BE65377A40A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16054522" y="2530474"/>
            <a:ext cx="3547930" cy="1286555"/>
          </a:xfrm>
        </p:spPr>
        <p:txBody>
          <a:bodyPr/>
          <a:lstStyle>
            <a:lvl1pPr>
              <a:defRPr sz="75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6000" b="0" i="0">
                <a:latin typeface="Glober Book" pitchFamily="2" charset="0"/>
              </a:defRPr>
            </a:lvl2pPr>
            <a:lvl3pPr>
              <a:defRPr sz="6000" b="0" i="0">
                <a:latin typeface="Glober Book" pitchFamily="2" charset="0"/>
              </a:defRPr>
            </a:lvl3pPr>
            <a:lvl4pPr>
              <a:defRPr sz="6000" b="0" i="0">
                <a:latin typeface="Glober Book" pitchFamily="2" charset="0"/>
              </a:defRPr>
            </a:lvl4pPr>
            <a:lvl5pPr>
              <a:defRPr sz="6000" b="0" i="0">
                <a:latin typeface="Glober Book" pitchFamily="2" charset="0"/>
              </a:defRPr>
            </a:lvl5pPr>
          </a:lstStyle>
          <a:p>
            <a:pPr lvl="0"/>
            <a:r>
              <a:rPr lang="ru-RU" sz="8000">
                <a:solidFill>
                  <a:schemeClr val="bg1"/>
                </a:solidFill>
              </a:rPr>
              <a:t>2 727</a:t>
            </a:r>
          </a:p>
        </p:txBody>
      </p:sp>
      <p:sp>
        <p:nvSpPr>
          <p:cNvPr id="36" name="Текст 3">
            <a:extLst>
              <a:ext uri="{FF2B5EF4-FFF2-40B4-BE49-F238E27FC236}">
                <a16:creationId xmlns:a16="http://schemas.microsoft.com/office/drawing/2014/main" id="{B04E276E-9DD4-B646-9726-6FF3E8FC2125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6054522" y="3665804"/>
            <a:ext cx="3547930" cy="482458"/>
          </a:xfrm>
        </p:spPr>
        <p:txBody>
          <a:bodyPr/>
          <a:lstStyle>
            <a:lvl1pPr>
              <a:defRPr lang="ru-RU" sz="3000" b="1" i="0" ker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lang="ru-RU" sz="1800" kern="1200">
                <a:solidFill>
                  <a:schemeClr val="tx1"/>
                </a:solidFill>
              </a:defRPr>
            </a:lvl2pPr>
            <a:lvl3pPr>
              <a:defRPr lang="ru-RU" sz="1800" kern="1200">
                <a:solidFill>
                  <a:schemeClr val="tx1"/>
                </a:solidFill>
              </a:defRPr>
            </a:lvl3pPr>
            <a:lvl4pPr>
              <a:defRPr lang="ru-RU" sz="1800" kern="1200">
                <a:solidFill>
                  <a:schemeClr val="tx1"/>
                </a:solidFill>
              </a:defRPr>
            </a:lvl4pPr>
            <a:lvl5pPr>
              <a:defRPr lang="ru-RU" sz="1800" kern="1200">
                <a:solidFill>
                  <a:schemeClr val="tx1"/>
                </a:solidFill>
              </a:defRPr>
            </a:lvl5pPr>
          </a:lstStyle>
          <a:p>
            <a:pPr lvl="0" algn="l" defTabSz="914400" rtl="0" eaLnBrk="1" latinLnBrk="0" hangingPunct="1"/>
            <a:r>
              <a:rPr lang="ru-RU"/>
              <a:t>договоров</a:t>
            </a:r>
          </a:p>
        </p:txBody>
      </p:sp>
      <p:sp>
        <p:nvSpPr>
          <p:cNvPr id="37" name="Текст 3">
            <a:extLst>
              <a:ext uri="{FF2B5EF4-FFF2-40B4-BE49-F238E27FC236}">
                <a16:creationId xmlns:a16="http://schemas.microsoft.com/office/drawing/2014/main" id="{2AB5AAE3-B2D4-4947-B093-EE83180F60FD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6054522" y="4370739"/>
            <a:ext cx="3547930" cy="836261"/>
          </a:xfrm>
        </p:spPr>
        <p:txBody>
          <a:bodyPr/>
          <a:lstStyle>
            <a:lvl1pPr>
              <a:defRPr lang="ru-RU" sz="2600" b="0" i="0" ker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algn="l" defTabSz="914400" rtl="0" eaLnBrk="1" latinLnBrk="0" hangingPunct="1"/>
            <a:r>
              <a:rPr lang="ru-RU"/>
              <a:t>кратко опишите фактоиды</a:t>
            </a:r>
          </a:p>
        </p:txBody>
      </p:sp>
      <p:sp>
        <p:nvSpPr>
          <p:cNvPr id="38" name="Текст 7">
            <a:extLst>
              <a:ext uri="{FF2B5EF4-FFF2-40B4-BE49-F238E27FC236}">
                <a16:creationId xmlns:a16="http://schemas.microsoft.com/office/drawing/2014/main" id="{DA42369A-CA05-2E41-8305-163D7EE646FD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16054522" y="6569074"/>
            <a:ext cx="3547930" cy="1286555"/>
          </a:xfrm>
        </p:spPr>
        <p:txBody>
          <a:bodyPr/>
          <a:lstStyle>
            <a:lvl1pPr>
              <a:defRPr sz="75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6000" b="0" i="0">
                <a:latin typeface="Glober Book" pitchFamily="2" charset="0"/>
              </a:defRPr>
            </a:lvl2pPr>
            <a:lvl3pPr>
              <a:defRPr sz="6000" b="0" i="0">
                <a:latin typeface="Glober Book" pitchFamily="2" charset="0"/>
              </a:defRPr>
            </a:lvl3pPr>
            <a:lvl4pPr>
              <a:defRPr sz="6000" b="0" i="0">
                <a:latin typeface="Glober Book" pitchFamily="2" charset="0"/>
              </a:defRPr>
            </a:lvl4pPr>
            <a:lvl5pPr>
              <a:defRPr sz="6000" b="0" i="0">
                <a:latin typeface="Glober Book" pitchFamily="2" charset="0"/>
              </a:defRPr>
            </a:lvl5pPr>
          </a:lstStyle>
          <a:p>
            <a:pPr lvl="0"/>
            <a:r>
              <a:rPr lang="ru-RU" sz="8000">
                <a:solidFill>
                  <a:schemeClr val="bg1"/>
                </a:solidFill>
              </a:rPr>
              <a:t>2 727</a:t>
            </a:r>
          </a:p>
        </p:txBody>
      </p:sp>
      <p:sp>
        <p:nvSpPr>
          <p:cNvPr id="39" name="Текст 3">
            <a:extLst>
              <a:ext uri="{FF2B5EF4-FFF2-40B4-BE49-F238E27FC236}">
                <a16:creationId xmlns:a16="http://schemas.microsoft.com/office/drawing/2014/main" id="{EBCD6078-7B62-724E-A7BA-B25638EF26E1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6054522" y="7704404"/>
            <a:ext cx="3547930" cy="482458"/>
          </a:xfrm>
        </p:spPr>
        <p:txBody>
          <a:bodyPr/>
          <a:lstStyle>
            <a:lvl1pPr>
              <a:defRPr lang="ru-RU" sz="3000" b="1" i="0" ker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lang="ru-RU" sz="1800" kern="1200">
                <a:solidFill>
                  <a:schemeClr val="tx1"/>
                </a:solidFill>
              </a:defRPr>
            </a:lvl2pPr>
            <a:lvl3pPr>
              <a:defRPr lang="ru-RU" sz="1800" kern="1200">
                <a:solidFill>
                  <a:schemeClr val="tx1"/>
                </a:solidFill>
              </a:defRPr>
            </a:lvl3pPr>
            <a:lvl4pPr>
              <a:defRPr lang="ru-RU" sz="1800" kern="1200">
                <a:solidFill>
                  <a:schemeClr val="tx1"/>
                </a:solidFill>
              </a:defRPr>
            </a:lvl4pPr>
            <a:lvl5pPr>
              <a:defRPr lang="ru-RU" sz="1800" kern="1200">
                <a:solidFill>
                  <a:schemeClr val="tx1"/>
                </a:solidFill>
              </a:defRPr>
            </a:lvl5pPr>
          </a:lstStyle>
          <a:p>
            <a:pPr lvl="0" algn="l" defTabSz="914400" rtl="0" eaLnBrk="1" latinLnBrk="0" hangingPunct="1"/>
            <a:r>
              <a:rPr lang="ru-RU"/>
              <a:t>договоров</a:t>
            </a:r>
          </a:p>
        </p:txBody>
      </p:sp>
      <p:sp>
        <p:nvSpPr>
          <p:cNvPr id="40" name="Текст 3">
            <a:extLst>
              <a:ext uri="{FF2B5EF4-FFF2-40B4-BE49-F238E27FC236}">
                <a16:creationId xmlns:a16="http://schemas.microsoft.com/office/drawing/2014/main" id="{C47C1255-5E08-EC4D-965C-4F2F21C0BE80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6054522" y="8409339"/>
            <a:ext cx="3547930" cy="836261"/>
          </a:xfrm>
        </p:spPr>
        <p:txBody>
          <a:bodyPr/>
          <a:lstStyle>
            <a:lvl1pPr>
              <a:defRPr lang="ru-RU" sz="2600" b="0" i="0" ker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algn="l" defTabSz="914400" rtl="0" eaLnBrk="1" latinLnBrk="0" hangingPunct="1"/>
            <a:r>
              <a:rPr lang="ru-RU"/>
              <a:t>кратко опишите фактоиды</a:t>
            </a:r>
          </a:p>
        </p:txBody>
      </p:sp>
    </p:spTree>
    <p:extLst>
      <p:ext uri="{BB962C8B-B14F-4D97-AF65-F5344CB8AC3E}">
        <p14:creationId xmlns:p14="http://schemas.microsoft.com/office/powerpoint/2010/main" val="34738096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0" userDrawn="1">
          <p15:clr>
            <a:srgbClr val="FBAE40"/>
          </p15:clr>
        </p15:guide>
        <p15:guide id="2" orient="horz" pos="6730" userDrawn="1">
          <p15:clr>
            <a:srgbClr val="FBAE40"/>
          </p15:clr>
        </p15:guide>
        <p15:guide id="3" orient="horz" pos="394" userDrawn="1">
          <p15:clr>
            <a:srgbClr val="FBAE40"/>
          </p15:clr>
        </p15:guide>
        <p15:guide id="4" pos="12284" userDrawn="1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, текст, фактоиды на плашке;лого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4">
            <a:extLst>
              <a:ext uri="{FF2B5EF4-FFF2-40B4-BE49-F238E27FC236}">
                <a16:creationId xmlns:a16="http://schemas.microsoft.com/office/drawing/2014/main" id="{0B4B2A9A-0E48-B140-B76C-BCD939B58D9D}"/>
              </a:ext>
            </a:extLst>
          </p:cNvPr>
          <p:cNvSpPr/>
          <p:nvPr userDrawn="1"/>
        </p:nvSpPr>
        <p:spPr>
          <a:xfrm>
            <a:off x="10052050" y="0"/>
            <a:ext cx="10052050" cy="11309350"/>
          </a:xfrm>
          <a:custGeom>
            <a:avLst/>
            <a:gdLst/>
            <a:ahLst/>
            <a:cxnLst/>
            <a:rect l="l" t="t" r="r" b="b"/>
            <a:pathLst>
              <a:path w="15328265" h="8892540">
                <a:moveTo>
                  <a:pt x="0" y="8892336"/>
                </a:moveTo>
                <a:lnTo>
                  <a:pt x="15327805" y="8892336"/>
                </a:lnTo>
                <a:lnTo>
                  <a:pt x="15327805" y="0"/>
                </a:lnTo>
                <a:lnTo>
                  <a:pt x="0" y="0"/>
                </a:lnTo>
                <a:lnTo>
                  <a:pt x="0" y="8892336"/>
                </a:lnTo>
                <a:close/>
              </a:path>
            </a:pathLst>
          </a:custGeom>
          <a:solidFill>
            <a:schemeClr val="tx2"/>
          </a:solidFill>
          <a:effectLst/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F02E1D-7967-1D41-82EE-6DBE74C90D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5553" y="2464311"/>
            <a:ext cx="8452247" cy="1538883"/>
          </a:xfrm>
        </p:spPr>
        <p:txBody>
          <a:bodyPr/>
          <a:lstStyle>
            <a:lvl1pPr>
              <a:lnSpc>
                <a:spcPts val="6000"/>
              </a:lnSpc>
              <a:defRPr sz="5800" b="1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/>
              <a:t>Заголовок – главная мысль слайда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97014FD6-FA20-1F4C-889A-BB827DC047A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3250" y="4327792"/>
            <a:ext cx="9220200" cy="1538883"/>
          </a:xfrm>
        </p:spPr>
        <p:txBody>
          <a:bodyPr/>
          <a:lstStyle>
            <a:lvl1pPr>
              <a:defRPr sz="2000" b="0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2000" b="0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2000" b="0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2000" b="0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2000" b="0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Holder 4">
            <a:extLst>
              <a:ext uri="{FF2B5EF4-FFF2-40B4-BE49-F238E27FC236}">
                <a16:creationId xmlns:a16="http://schemas.microsoft.com/office/drawing/2014/main" id="{60141138-C290-D249-84D1-C3382414FD27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4876907" y="10360509"/>
            <a:ext cx="4623943" cy="276999"/>
          </a:xfrm>
        </p:spPr>
        <p:txBody>
          <a:bodyPr lIns="0" tIns="0" rIns="0" bIns="0"/>
          <a:lstStyle>
            <a:lvl1pPr algn="r"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B6F15528-21DE-4FAA-801E-634DDDAF4B2B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16" name="Текст 7">
            <a:extLst>
              <a:ext uri="{FF2B5EF4-FFF2-40B4-BE49-F238E27FC236}">
                <a16:creationId xmlns:a16="http://schemas.microsoft.com/office/drawing/2014/main" id="{41166F71-99D7-DC43-B966-D1B5161BEAFD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1177721" y="2530475"/>
            <a:ext cx="3784997" cy="1231106"/>
          </a:xfrm>
        </p:spPr>
        <p:txBody>
          <a:bodyPr/>
          <a:lstStyle>
            <a:lvl1pPr>
              <a:defRPr sz="75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6000" b="0" i="0">
                <a:latin typeface="Glober Book" pitchFamily="2" charset="0"/>
              </a:defRPr>
            </a:lvl2pPr>
            <a:lvl3pPr>
              <a:defRPr sz="6000" b="0" i="0">
                <a:latin typeface="Glober Book" pitchFamily="2" charset="0"/>
              </a:defRPr>
            </a:lvl3pPr>
            <a:lvl4pPr>
              <a:defRPr sz="6000" b="0" i="0">
                <a:latin typeface="Glober Book" pitchFamily="2" charset="0"/>
              </a:defRPr>
            </a:lvl4pPr>
            <a:lvl5pPr>
              <a:defRPr sz="6000" b="0" i="0">
                <a:latin typeface="Glober Book" pitchFamily="2" charset="0"/>
              </a:defRPr>
            </a:lvl5pPr>
          </a:lstStyle>
          <a:p>
            <a:pPr lvl="0"/>
            <a:r>
              <a:rPr lang="ru-RU" sz="8000">
                <a:solidFill>
                  <a:schemeClr val="bg1"/>
                </a:solidFill>
              </a:rPr>
              <a:t>2 727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6DAA595-C387-6242-920A-2A723DA7C75C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1177721" y="3665804"/>
            <a:ext cx="3784997" cy="461665"/>
          </a:xfrm>
        </p:spPr>
        <p:txBody>
          <a:bodyPr/>
          <a:lstStyle>
            <a:lvl1pPr>
              <a:defRPr lang="ru-RU" sz="3000" b="1" i="0" ker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lang="ru-RU" sz="1800" kern="1200">
                <a:solidFill>
                  <a:schemeClr val="tx1"/>
                </a:solidFill>
              </a:defRPr>
            </a:lvl2pPr>
            <a:lvl3pPr>
              <a:defRPr lang="ru-RU" sz="1800" kern="1200">
                <a:solidFill>
                  <a:schemeClr val="tx1"/>
                </a:solidFill>
              </a:defRPr>
            </a:lvl3pPr>
            <a:lvl4pPr>
              <a:defRPr lang="ru-RU" sz="1800" kern="1200">
                <a:solidFill>
                  <a:schemeClr val="tx1"/>
                </a:solidFill>
              </a:defRPr>
            </a:lvl4pPr>
            <a:lvl5pPr>
              <a:defRPr lang="ru-RU" sz="1800" kern="1200">
                <a:solidFill>
                  <a:schemeClr val="tx1"/>
                </a:solidFill>
              </a:defRPr>
            </a:lvl5pPr>
          </a:lstStyle>
          <a:p>
            <a:pPr lvl="0" algn="l" defTabSz="914400" rtl="0" eaLnBrk="1" latinLnBrk="0" hangingPunct="1"/>
            <a:r>
              <a:rPr lang="ru-RU"/>
              <a:t>договоров</a:t>
            </a:r>
          </a:p>
        </p:txBody>
      </p:sp>
      <p:sp>
        <p:nvSpPr>
          <p:cNvPr id="31" name="Текст 3">
            <a:extLst>
              <a:ext uri="{FF2B5EF4-FFF2-40B4-BE49-F238E27FC236}">
                <a16:creationId xmlns:a16="http://schemas.microsoft.com/office/drawing/2014/main" id="{D99E92CE-5FC6-2842-BF5A-A66DDB51DD7B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1177721" y="4370739"/>
            <a:ext cx="3784997" cy="800219"/>
          </a:xfrm>
        </p:spPr>
        <p:txBody>
          <a:bodyPr/>
          <a:lstStyle>
            <a:lvl1pPr>
              <a:defRPr lang="ru-RU" sz="2600" b="0" i="0" ker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algn="l" defTabSz="914400" rtl="0" eaLnBrk="1" latinLnBrk="0" hangingPunct="1"/>
            <a:r>
              <a:rPr lang="ru-RU"/>
              <a:t>кратко опишите фактоиды</a:t>
            </a:r>
          </a:p>
        </p:txBody>
      </p:sp>
      <p:sp>
        <p:nvSpPr>
          <p:cNvPr id="32" name="Текст 7">
            <a:extLst>
              <a:ext uri="{FF2B5EF4-FFF2-40B4-BE49-F238E27FC236}">
                <a16:creationId xmlns:a16="http://schemas.microsoft.com/office/drawing/2014/main" id="{A4C23161-758C-954D-BC24-BCF72263C9E3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177721" y="6569075"/>
            <a:ext cx="3784997" cy="1231106"/>
          </a:xfrm>
        </p:spPr>
        <p:txBody>
          <a:bodyPr/>
          <a:lstStyle>
            <a:lvl1pPr>
              <a:defRPr sz="75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6000" b="0" i="0">
                <a:latin typeface="Glober Book" pitchFamily="2" charset="0"/>
              </a:defRPr>
            </a:lvl2pPr>
            <a:lvl3pPr>
              <a:defRPr sz="6000" b="0" i="0">
                <a:latin typeface="Glober Book" pitchFamily="2" charset="0"/>
              </a:defRPr>
            </a:lvl3pPr>
            <a:lvl4pPr>
              <a:defRPr sz="6000" b="0" i="0">
                <a:latin typeface="Glober Book" pitchFamily="2" charset="0"/>
              </a:defRPr>
            </a:lvl4pPr>
            <a:lvl5pPr>
              <a:defRPr sz="6000" b="0" i="0">
                <a:latin typeface="Glober Book" pitchFamily="2" charset="0"/>
              </a:defRPr>
            </a:lvl5pPr>
          </a:lstStyle>
          <a:p>
            <a:pPr lvl="0"/>
            <a:r>
              <a:rPr lang="ru-RU" sz="8000">
                <a:solidFill>
                  <a:schemeClr val="bg1"/>
                </a:solidFill>
              </a:rPr>
              <a:t>2 727</a:t>
            </a:r>
          </a:p>
        </p:txBody>
      </p:sp>
      <p:sp>
        <p:nvSpPr>
          <p:cNvPr id="33" name="Текст 3">
            <a:extLst>
              <a:ext uri="{FF2B5EF4-FFF2-40B4-BE49-F238E27FC236}">
                <a16:creationId xmlns:a16="http://schemas.microsoft.com/office/drawing/2014/main" id="{6304ABE8-3CBB-BD4C-8758-0500666B2DD8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177721" y="7704404"/>
            <a:ext cx="3784997" cy="461665"/>
          </a:xfrm>
        </p:spPr>
        <p:txBody>
          <a:bodyPr/>
          <a:lstStyle>
            <a:lvl1pPr>
              <a:defRPr lang="ru-RU" sz="3000" b="1" i="0" ker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lang="ru-RU" sz="1800" kern="1200">
                <a:solidFill>
                  <a:schemeClr val="tx1"/>
                </a:solidFill>
              </a:defRPr>
            </a:lvl2pPr>
            <a:lvl3pPr>
              <a:defRPr lang="ru-RU" sz="1800" kern="1200">
                <a:solidFill>
                  <a:schemeClr val="tx1"/>
                </a:solidFill>
              </a:defRPr>
            </a:lvl3pPr>
            <a:lvl4pPr>
              <a:defRPr lang="ru-RU" sz="1800" kern="1200">
                <a:solidFill>
                  <a:schemeClr val="tx1"/>
                </a:solidFill>
              </a:defRPr>
            </a:lvl4pPr>
            <a:lvl5pPr>
              <a:defRPr lang="ru-RU" sz="1800" kern="1200">
                <a:solidFill>
                  <a:schemeClr val="tx1"/>
                </a:solidFill>
              </a:defRPr>
            </a:lvl5pPr>
          </a:lstStyle>
          <a:p>
            <a:pPr lvl="0" algn="l" defTabSz="914400" rtl="0" eaLnBrk="1" latinLnBrk="0" hangingPunct="1"/>
            <a:r>
              <a:rPr lang="ru-RU"/>
              <a:t>договоров</a:t>
            </a:r>
          </a:p>
        </p:txBody>
      </p:sp>
      <p:sp>
        <p:nvSpPr>
          <p:cNvPr id="34" name="Текст 3">
            <a:extLst>
              <a:ext uri="{FF2B5EF4-FFF2-40B4-BE49-F238E27FC236}">
                <a16:creationId xmlns:a16="http://schemas.microsoft.com/office/drawing/2014/main" id="{CB28D3AA-635C-3B41-94AF-69C45893C4BB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177721" y="8409339"/>
            <a:ext cx="3784997" cy="800219"/>
          </a:xfrm>
        </p:spPr>
        <p:txBody>
          <a:bodyPr/>
          <a:lstStyle>
            <a:lvl1pPr>
              <a:defRPr lang="ru-RU" sz="2600" b="0" i="0" ker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algn="l" defTabSz="914400" rtl="0" eaLnBrk="1" latinLnBrk="0" hangingPunct="1"/>
            <a:r>
              <a:rPr lang="ru-RU"/>
              <a:t>кратко опишите фактоиды</a:t>
            </a:r>
          </a:p>
        </p:txBody>
      </p:sp>
      <p:sp>
        <p:nvSpPr>
          <p:cNvPr id="35" name="Текст 7">
            <a:extLst>
              <a:ext uri="{FF2B5EF4-FFF2-40B4-BE49-F238E27FC236}">
                <a16:creationId xmlns:a16="http://schemas.microsoft.com/office/drawing/2014/main" id="{E2DAD3F6-9E70-1A42-9814-4BE65377A40A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16054522" y="2530474"/>
            <a:ext cx="3547930" cy="1286555"/>
          </a:xfrm>
        </p:spPr>
        <p:txBody>
          <a:bodyPr/>
          <a:lstStyle>
            <a:lvl1pPr>
              <a:defRPr sz="75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6000" b="0" i="0">
                <a:latin typeface="Glober Book" pitchFamily="2" charset="0"/>
              </a:defRPr>
            </a:lvl2pPr>
            <a:lvl3pPr>
              <a:defRPr sz="6000" b="0" i="0">
                <a:latin typeface="Glober Book" pitchFamily="2" charset="0"/>
              </a:defRPr>
            </a:lvl3pPr>
            <a:lvl4pPr>
              <a:defRPr sz="6000" b="0" i="0">
                <a:latin typeface="Glober Book" pitchFamily="2" charset="0"/>
              </a:defRPr>
            </a:lvl4pPr>
            <a:lvl5pPr>
              <a:defRPr sz="6000" b="0" i="0">
                <a:latin typeface="Glober Book" pitchFamily="2" charset="0"/>
              </a:defRPr>
            </a:lvl5pPr>
          </a:lstStyle>
          <a:p>
            <a:pPr lvl="0"/>
            <a:r>
              <a:rPr lang="ru-RU" sz="8000">
                <a:solidFill>
                  <a:schemeClr val="bg1"/>
                </a:solidFill>
              </a:rPr>
              <a:t>2 727</a:t>
            </a:r>
          </a:p>
        </p:txBody>
      </p:sp>
      <p:sp>
        <p:nvSpPr>
          <p:cNvPr id="36" name="Текст 3">
            <a:extLst>
              <a:ext uri="{FF2B5EF4-FFF2-40B4-BE49-F238E27FC236}">
                <a16:creationId xmlns:a16="http://schemas.microsoft.com/office/drawing/2014/main" id="{B04E276E-9DD4-B646-9726-6FF3E8FC2125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6054522" y="3665804"/>
            <a:ext cx="3547930" cy="482458"/>
          </a:xfrm>
        </p:spPr>
        <p:txBody>
          <a:bodyPr/>
          <a:lstStyle>
            <a:lvl1pPr>
              <a:defRPr lang="ru-RU" sz="3000" b="1" i="0" ker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lang="ru-RU" sz="1800" kern="1200">
                <a:solidFill>
                  <a:schemeClr val="tx1"/>
                </a:solidFill>
              </a:defRPr>
            </a:lvl2pPr>
            <a:lvl3pPr>
              <a:defRPr lang="ru-RU" sz="1800" kern="1200">
                <a:solidFill>
                  <a:schemeClr val="tx1"/>
                </a:solidFill>
              </a:defRPr>
            </a:lvl3pPr>
            <a:lvl4pPr>
              <a:defRPr lang="ru-RU" sz="1800" kern="1200">
                <a:solidFill>
                  <a:schemeClr val="tx1"/>
                </a:solidFill>
              </a:defRPr>
            </a:lvl4pPr>
            <a:lvl5pPr>
              <a:defRPr lang="ru-RU" sz="1800" kern="1200">
                <a:solidFill>
                  <a:schemeClr val="tx1"/>
                </a:solidFill>
              </a:defRPr>
            </a:lvl5pPr>
          </a:lstStyle>
          <a:p>
            <a:pPr lvl="0" algn="l" defTabSz="914400" rtl="0" eaLnBrk="1" latinLnBrk="0" hangingPunct="1"/>
            <a:r>
              <a:rPr lang="ru-RU"/>
              <a:t>договоров</a:t>
            </a:r>
          </a:p>
        </p:txBody>
      </p:sp>
      <p:sp>
        <p:nvSpPr>
          <p:cNvPr id="37" name="Текст 3">
            <a:extLst>
              <a:ext uri="{FF2B5EF4-FFF2-40B4-BE49-F238E27FC236}">
                <a16:creationId xmlns:a16="http://schemas.microsoft.com/office/drawing/2014/main" id="{2AB5AAE3-B2D4-4947-B093-EE83180F60FD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6054522" y="4370739"/>
            <a:ext cx="3547930" cy="836261"/>
          </a:xfrm>
        </p:spPr>
        <p:txBody>
          <a:bodyPr/>
          <a:lstStyle>
            <a:lvl1pPr>
              <a:defRPr lang="ru-RU" sz="2600" b="0" i="0" ker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algn="l" defTabSz="914400" rtl="0" eaLnBrk="1" latinLnBrk="0" hangingPunct="1"/>
            <a:r>
              <a:rPr lang="ru-RU"/>
              <a:t>кратко опишите фактоиды</a:t>
            </a:r>
          </a:p>
        </p:txBody>
      </p:sp>
      <p:sp>
        <p:nvSpPr>
          <p:cNvPr id="38" name="Текст 7">
            <a:extLst>
              <a:ext uri="{FF2B5EF4-FFF2-40B4-BE49-F238E27FC236}">
                <a16:creationId xmlns:a16="http://schemas.microsoft.com/office/drawing/2014/main" id="{DA42369A-CA05-2E41-8305-163D7EE646FD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16054522" y="6569074"/>
            <a:ext cx="3547930" cy="1286555"/>
          </a:xfrm>
        </p:spPr>
        <p:txBody>
          <a:bodyPr/>
          <a:lstStyle>
            <a:lvl1pPr>
              <a:defRPr sz="75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6000" b="0" i="0">
                <a:latin typeface="Glober Book" pitchFamily="2" charset="0"/>
              </a:defRPr>
            </a:lvl2pPr>
            <a:lvl3pPr>
              <a:defRPr sz="6000" b="0" i="0">
                <a:latin typeface="Glober Book" pitchFamily="2" charset="0"/>
              </a:defRPr>
            </a:lvl3pPr>
            <a:lvl4pPr>
              <a:defRPr sz="6000" b="0" i="0">
                <a:latin typeface="Glober Book" pitchFamily="2" charset="0"/>
              </a:defRPr>
            </a:lvl4pPr>
            <a:lvl5pPr>
              <a:defRPr sz="6000" b="0" i="0">
                <a:latin typeface="Glober Book" pitchFamily="2" charset="0"/>
              </a:defRPr>
            </a:lvl5pPr>
          </a:lstStyle>
          <a:p>
            <a:pPr lvl="0"/>
            <a:r>
              <a:rPr lang="ru-RU" sz="8000">
                <a:solidFill>
                  <a:schemeClr val="bg1"/>
                </a:solidFill>
              </a:rPr>
              <a:t>2 727</a:t>
            </a:r>
          </a:p>
        </p:txBody>
      </p:sp>
      <p:sp>
        <p:nvSpPr>
          <p:cNvPr id="39" name="Текст 3">
            <a:extLst>
              <a:ext uri="{FF2B5EF4-FFF2-40B4-BE49-F238E27FC236}">
                <a16:creationId xmlns:a16="http://schemas.microsoft.com/office/drawing/2014/main" id="{EBCD6078-7B62-724E-A7BA-B25638EF26E1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6054522" y="7704404"/>
            <a:ext cx="3547930" cy="482458"/>
          </a:xfrm>
        </p:spPr>
        <p:txBody>
          <a:bodyPr/>
          <a:lstStyle>
            <a:lvl1pPr>
              <a:defRPr lang="ru-RU" sz="3000" b="1" i="0" ker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lang="ru-RU" sz="1800" kern="1200">
                <a:solidFill>
                  <a:schemeClr val="tx1"/>
                </a:solidFill>
              </a:defRPr>
            </a:lvl2pPr>
            <a:lvl3pPr>
              <a:defRPr lang="ru-RU" sz="1800" kern="1200">
                <a:solidFill>
                  <a:schemeClr val="tx1"/>
                </a:solidFill>
              </a:defRPr>
            </a:lvl3pPr>
            <a:lvl4pPr>
              <a:defRPr lang="ru-RU" sz="1800" kern="1200">
                <a:solidFill>
                  <a:schemeClr val="tx1"/>
                </a:solidFill>
              </a:defRPr>
            </a:lvl4pPr>
            <a:lvl5pPr>
              <a:defRPr lang="ru-RU" sz="1800" kern="1200">
                <a:solidFill>
                  <a:schemeClr val="tx1"/>
                </a:solidFill>
              </a:defRPr>
            </a:lvl5pPr>
          </a:lstStyle>
          <a:p>
            <a:pPr lvl="0" algn="l" defTabSz="914400" rtl="0" eaLnBrk="1" latinLnBrk="0" hangingPunct="1"/>
            <a:r>
              <a:rPr lang="ru-RU"/>
              <a:t>договоров</a:t>
            </a:r>
          </a:p>
        </p:txBody>
      </p:sp>
      <p:sp>
        <p:nvSpPr>
          <p:cNvPr id="40" name="Текст 3">
            <a:extLst>
              <a:ext uri="{FF2B5EF4-FFF2-40B4-BE49-F238E27FC236}">
                <a16:creationId xmlns:a16="http://schemas.microsoft.com/office/drawing/2014/main" id="{C47C1255-5E08-EC4D-965C-4F2F21C0BE80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6054522" y="8409339"/>
            <a:ext cx="3547930" cy="836261"/>
          </a:xfrm>
        </p:spPr>
        <p:txBody>
          <a:bodyPr/>
          <a:lstStyle>
            <a:lvl1pPr>
              <a:defRPr lang="ru-RU" sz="2600" b="0" i="0" ker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algn="l" defTabSz="914400" rtl="0" eaLnBrk="1" latinLnBrk="0" hangingPunct="1"/>
            <a:r>
              <a:rPr lang="ru-RU"/>
              <a:t>кратко опишите фактоиды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614F843F-55EE-F5DA-D422-AA664A15A5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538"/>
          <a:stretch/>
        </p:blipFill>
        <p:spPr>
          <a:xfrm>
            <a:off x="18852273" y="689434"/>
            <a:ext cx="648577" cy="39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7997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0" userDrawn="1">
          <p15:clr>
            <a:srgbClr val="FBAE40"/>
          </p15:clr>
        </p15:guide>
        <p15:guide id="2" orient="horz" pos="6730" userDrawn="1">
          <p15:clr>
            <a:srgbClr val="FBAE40"/>
          </p15:clr>
        </p15:guide>
        <p15:guide id="3" orient="horz" pos="394" userDrawn="1">
          <p15:clr>
            <a:srgbClr val="FBAE40"/>
          </p15:clr>
        </p15:guide>
        <p15:guide id="4" pos="12284" userDrawn="1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рупный заголовок и фактои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14876907" y="10360509"/>
            <a:ext cx="4623943" cy="276999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B6F15528-21DE-4FAA-801E-634DDDAF4B2B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" name="object 4">
            <a:extLst>
              <a:ext uri="{FF2B5EF4-FFF2-40B4-BE49-F238E27FC236}">
                <a16:creationId xmlns:a16="http://schemas.microsoft.com/office/drawing/2014/main" id="{CBB069F1-DBD5-824E-91F2-0C974D4AA218}"/>
              </a:ext>
            </a:extLst>
          </p:cNvPr>
          <p:cNvSpPr/>
          <p:nvPr userDrawn="1"/>
        </p:nvSpPr>
        <p:spPr>
          <a:xfrm>
            <a:off x="0" y="0"/>
            <a:ext cx="20104100" cy="5045075"/>
          </a:xfrm>
          <a:custGeom>
            <a:avLst/>
            <a:gdLst/>
            <a:ahLst/>
            <a:cxnLst/>
            <a:rect l="l" t="t" r="r" b="b"/>
            <a:pathLst>
              <a:path w="15328265" h="8892540">
                <a:moveTo>
                  <a:pt x="0" y="8892336"/>
                </a:moveTo>
                <a:lnTo>
                  <a:pt x="15327805" y="8892336"/>
                </a:lnTo>
                <a:lnTo>
                  <a:pt x="15327805" y="0"/>
                </a:lnTo>
                <a:lnTo>
                  <a:pt x="0" y="0"/>
                </a:lnTo>
                <a:lnTo>
                  <a:pt x="0" y="8892336"/>
                </a:lnTo>
                <a:close/>
              </a:path>
            </a:pathLst>
          </a:custGeom>
          <a:solidFill>
            <a:schemeClr val="tx2"/>
          </a:solidFill>
          <a:effectLst/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72811F19-F7D7-7049-8FBA-FDAE55409B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5552" y="1463675"/>
            <a:ext cx="12332098" cy="88485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>
                <a:solidFill>
                  <a:schemeClr val="bg1"/>
                </a:solidFill>
              </a:rPr>
              <a:t>Заголовок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FFFAC118-5765-BD46-AD6C-A59AA1ECBA6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05287" y="5959475"/>
            <a:ext cx="3784997" cy="1538883"/>
          </a:xfrm>
        </p:spPr>
        <p:txBody>
          <a:bodyPr/>
          <a:lstStyle>
            <a:lvl1pPr>
              <a:defRPr sz="10000" b="1" i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6000" b="0" i="0">
                <a:latin typeface="Glober Book" pitchFamily="2" charset="0"/>
              </a:defRPr>
            </a:lvl2pPr>
            <a:lvl3pPr>
              <a:defRPr sz="6000" b="0" i="0">
                <a:latin typeface="Glober Book" pitchFamily="2" charset="0"/>
              </a:defRPr>
            </a:lvl3pPr>
            <a:lvl4pPr>
              <a:defRPr sz="6000" b="0" i="0">
                <a:latin typeface="Glober Book" pitchFamily="2" charset="0"/>
              </a:defRPr>
            </a:lvl4pPr>
            <a:lvl5pPr>
              <a:defRPr sz="6000" b="0" i="0">
                <a:latin typeface="Glober Book" pitchFamily="2" charset="0"/>
              </a:defRPr>
            </a:lvl5pPr>
          </a:lstStyle>
          <a:p>
            <a:pPr lvl="0"/>
            <a:r>
              <a:rPr lang="ru-RU" sz="10000"/>
              <a:t>2 727</a:t>
            </a:r>
          </a:p>
        </p:txBody>
      </p:sp>
      <p:sp>
        <p:nvSpPr>
          <p:cNvPr id="17" name="Текст 3">
            <a:extLst>
              <a:ext uri="{FF2B5EF4-FFF2-40B4-BE49-F238E27FC236}">
                <a16:creationId xmlns:a16="http://schemas.microsoft.com/office/drawing/2014/main" id="{28D64467-64AD-BB46-8E88-8591BCB2B687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205287" y="7382765"/>
            <a:ext cx="3784997" cy="692497"/>
          </a:xfrm>
        </p:spPr>
        <p:txBody>
          <a:bodyPr/>
          <a:lstStyle>
            <a:lvl1pPr>
              <a:defRPr lang="ru-RU" sz="4500" b="1" i="0" ker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lang="ru-RU" sz="1800" kern="1200">
                <a:solidFill>
                  <a:schemeClr val="tx1"/>
                </a:solidFill>
              </a:defRPr>
            </a:lvl2pPr>
            <a:lvl3pPr>
              <a:defRPr lang="ru-RU" sz="1800" kern="1200">
                <a:solidFill>
                  <a:schemeClr val="tx1"/>
                </a:solidFill>
              </a:defRPr>
            </a:lvl3pPr>
            <a:lvl4pPr>
              <a:defRPr lang="ru-RU" sz="1800" kern="1200">
                <a:solidFill>
                  <a:schemeClr val="tx1"/>
                </a:solidFill>
              </a:defRPr>
            </a:lvl4pPr>
            <a:lvl5pPr>
              <a:defRPr lang="ru-RU" sz="1800" kern="1200">
                <a:solidFill>
                  <a:schemeClr val="tx1"/>
                </a:solidFill>
              </a:defRPr>
            </a:lvl5pPr>
          </a:lstStyle>
          <a:p>
            <a:pPr lvl="0" algn="l" defTabSz="914400" rtl="0" eaLnBrk="1" latinLnBrk="0" hangingPunct="1"/>
            <a:r>
              <a:rPr lang="ru-RU"/>
              <a:t>договоров</a:t>
            </a:r>
          </a:p>
        </p:txBody>
      </p:sp>
      <p:sp>
        <p:nvSpPr>
          <p:cNvPr id="18" name="Текст 3">
            <a:extLst>
              <a:ext uri="{FF2B5EF4-FFF2-40B4-BE49-F238E27FC236}">
                <a16:creationId xmlns:a16="http://schemas.microsoft.com/office/drawing/2014/main" id="{7F1B7F33-CB8F-FE40-938A-A95AC987E81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205287" y="8381614"/>
            <a:ext cx="3784997" cy="800219"/>
          </a:xfrm>
        </p:spPr>
        <p:txBody>
          <a:bodyPr/>
          <a:lstStyle>
            <a:lvl1pPr>
              <a:defRPr lang="ru-RU" sz="2600" b="0" i="0" ker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algn="l" defTabSz="914400" rtl="0" eaLnBrk="1" latinLnBrk="0" hangingPunct="1"/>
            <a:r>
              <a:rPr lang="ru-RU"/>
              <a:t>кратко опишите фактоиды</a:t>
            </a:r>
          </a:p>
        </p:txBody>
      </p:sp>
      <p:sp>
        <p:nvSpPr>
          <p:cNvPr id="22" name="Текст 7">
            <a:extLst>
              <a:ext uri="{FF2B5EF4-FFF2-40B4-BE49-F238E27FC236}">
                <a16:creationId xmlns:a16="http://schemas.microsoft.com/office/drawing/2014/main" id="{DDDB9F5F-B5B7-2A44-B1CA-F8FAED1EA0FF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3311187" y="5959475"/>
            <a:ext cx="3784997" cy="1538883"/>
          </a:xfrm>
        </p:spPr>
        <p:txBody>
          <a:bodyPr/>
          <a:lstStyle>
            <a:lvl1pPr>
              <a:defRPr sz="10000" b="1" i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6000" b="0" i="0">
                <a:latin typeface="Glober Book" pitchFamily="2" charset="0"/>
              </a:defRPr>
            </a:lvl2pPr>
            <a:lvl3pPr>
              <a:defRPr sz="6000" b="0" i="0">
                <a:latin typeface="Glober Book" pitchFamily="2" charset="0"/>
              </a:defRPr>
            </a:lvl3pPr>
            <a:lvl4pPr>
              <a:defRPr sz="6000" b="0" i="0">
                <a:latin typeface="Glober Book" pitchFamily="2" charset="0"/>
              </a:defRPr>
            </a:lvl4pPr>
            <a:lvl5pPr>
              <a:defRPr sz="6000" b="0" i="0">
                <a:latin typeface="Glober Book" pitchFamily="2" charset="0"/>
              </a:defRPr>
            </a:lvl5pPr>
          </a:lstStyle>
          <a:p>
            <a:pPr lvl="0"/>
            <a:r>
              <a:rPr lang="ru-RU" sz="10000"/>
              <a:t>427</a:t>
            </a:r>
          </a:p>
        </p:txBody>
      </p:sp>
      <p:sp>
        <p:nvSpPr>
          <p:cNvPr id="23" name="Текст 3">
            <a:extLst>
              <a:ext uri="{FF2B5EF4-FFF2-40B4-BE49-F238E27FC236}">
                <a16:creationId xmlns:a16="http://schemas.microsoft.com/office/drawing/2014/main" id="{B834423A-02F9-9D49-B19D-0C2614D3B48C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3311187" y="7382765"/>
            <a:ext cx="3784997" cy="692497"/>
          </a:xfrm>
        </p:spPr>
        <p:txBody>
          <a:bodyPr/>
          <a:lstStyle>
            <a:lvl1pPr>
              <a:defRPr lang="ru-RU" sz="4500" b="1" i="0" ker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lang="ru-RU" sz="1800" kern="1200">
                <a:solidFill>
                  <a:schemeClr val="tx1"/>
                </a:solidFill>
              </a:defRPr>
            </a:lvl2pPr>
            <a:lvl3pPr>
              <a:defRPr lang="ru-RU" sz="1800" kern="1200">
                <a:solidFill>
                  <a:schemeClr val="tx1"/>
                </a:solidFill>
              </a:defRPr>
            </a:lvl3pPr>
            <a:lvl4pPr>
              <a:defRPr lang="ru-RU" sz="1800" kern="1200">
                <a:solidFill>
                  <a:schemeClr val="tx1"/>
                </a:solidFill>
              </a:defRPr>
            </a:lvl4pPr>
            <a:lvl5pPr>
              <a:defRPr lang="ru-RU" sz="1800" kern="1200">
                <a:solidFill>
                  <a:schemeClr val="tx1"/>
                </a:solidFill>
              </a:defRPr>
            </a:lvl5pPr>
          </a:lstStyle>
          <a:p>
            <a:pPr lvl="0" algn="l" defTabSz="914400" rtl="0" eaLnBrk="1" latinLnBrk="0" hangingPunct="1"/>
            <a:r>
              <a:rPr lang="ru-RU"/>
              <a:t>проектов</a:t>
            </a:r>
          </a:p>
        </p:txBody>
      </p:sp>
      <p:sp>
        <p:nvSpPr>
          <p:cNvPr id="24" name="Текст 3">
            <a:extLst>
              <a:ext uri="{FF2B5EF4-FFF2-40B4-BE49-F238E27FC236}">
                <a16:creationId xmlns:a16="http://schemas.microsoft.com/office/drawing/2014/main" id="{F2730E95-5D11-1B4A-A37E-62D3A3ABCB96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3311187" y="8381614"/>
            <a:ext cx="3784997" cy="800219"/>
          </a:xfrm>
        </p:spPr>
        <p:txBody>
          <a:bodyPr/>
          <a:lstStyle>
            <a:lvl1pPr>
              <a:defRPr lang="ru-RU" sz="2600" b="0" i="0" ker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algn="l" defTabSz="914400" rtl="0" eaLnBrk="1" latinLnBrk="0" hangingPunct="1"/>
            <a:r>
              <a:rPr lang="ru-RU"/>
              <a:t>кратко опишите фактоиды</a:t>
            </a:r>
          </a:p>
        </p:txBody>
      </p:sp>
      <p:sp>
        <p:nvSpPr>
          <p:cNvPr id="27" name="Текст 26">
            <a:extLst>
              <a:ext uri="{FF2B5EF4-FFF2-40B4-BE49-F238E27FC236}">
                <a16:creationId xmlns:a16="http://schemas.microsoft.com/office/drawing/2014/main" id="{35143680-9558-AF41-A0A0-86D90DD3EED4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03250" y="6264275"/>
            <a:ext cx="3136533" cy="2904416"/>
          </a:xfrm>
        </p:spPr>
        <p:txBody>
          <a:bodyPr/>
          <a:lstStyle>
            <a:lvl1pPr>
              <a:defRPr lang="ru-RU" sz="3000" b="0" i="0" ker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algn="l" defTabSz="914400" rtl="0" eaLnBrk="1" latinLnBrk="0" hangingPunct="1"/>
            <a:r>
              <a:rPr lang="ru-RU"/>
              <a:t>Описание пункта</a:t>
            </a:r>
          </a:p>
        </p:txBody>
      </p:sp>
      <p:sp>
        <p:nvSpPr>
          <p:cNvPr id="28" name="Текст 26">
            <a:extLst>
              <a:ext uri="{FF2B5EF4-FFF2-40B4-BE49-F238E27FC236}">
                <a16:creationId xmlns:a16="http://schemas.microsoft.com/office/drawing/2014/main" id="{6347FDDD-CB6A-7C4C-AA77-AB7E196A0215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805987" y="6264275"/>
            <a:ext cx="3136533" cy="2904416"/>
          </a:xfrm>
        </p:spPr>
        <p:txBody>
          <a:bodyPr/>
          <a:lstStyle>
            <a:lvl1pPr>
              <a:defRPr lang="ru-RU" sz="3000" b="0" i="0" ker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algn="l" defTabSz="914400" rtl="0" eaLnBrk="1" latinLnBrk="0" hangingPunct="1"/>
            <a:r>
              <a:rPr lang="ru-RU"/>
              <a:t>Описание пункта</a:t>
            </a:r>
          </a:p>
        </p:txBody>
      </p:sp>
    </p:spTree>
    <p:extLst>
      <p:ext uri="{BB962C8B-B14F-4D97-AF65-F5344CB8AC3E}">
        <p14:creationId xmlns:p14="http://schemas.microsoft.com/office/powerpoint/2010/main" val="36971412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0" userDrawn="1">
          <p15:clr>
            <a:srgbClr val="FBAE40"/>
          </p15:clr>
        </p15:guide>
        <p15:guide id="2" orient="horz" pos="6730" userDrawn="1">
          <p15:clr>
            <a:srgbClr val="FBAE40"/>
          </p15:clr>
        </p15:guide>
        <p15:guide id="3" orient="horz" pos="394" userDrawn="1">
          <p15:clr>
            <a:srgbClr val="FBAE40"/>
          </p15:clr>
        </p15:guide>
        <p15:guide id="4" pos="12284" userDrawn="1">
          <p15:clr>
            <a:srgbClr val="FBAE40"/>
          </p15:clr>
        </p15:guide>
        <p15:guide id="5" orient="horz" pos="6510" userDrawn="1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рупный заголовок и фактоиды;лого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14876907" y="10360509"/>
            <a:ext cx="4623943" cy="276999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B6F15528-21DE-4FAA-801E-634DDDAF4B2B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" name="object 4">
            <a:extLst>
              <a:ext uri="{FF2B5EF4-FFF2-40B4-BE49-F238E27FC236}">
                <a16:creationId xmlns:a16="http://schemas.microsoft.com/office/drawing/2014/main" id="{CBB069F1-DBD5-824E-91F2-0C974D4AA218}"/>
              </a:ext>
            </a:extLst>
          </p:cNvPr>
          <p:cNvSpPr/>
          <p:nvPr userDrawn="1"/>
        </p:nvSpPr>
        <p:spPr>
          <a:xfrm>
            <a:off x="0" y="0"/>
            <a:ext cx="20104100" cy="5045075"/>
          </a:xfrm>
          <a:custGeom>
            <a:avLst/>
            <a:gdLst/>
            <a:ahLst/>
            <a:cxnLst/>
            <a:rect l="l" t="t" r="r" b="b"/>
            <a:pathLst>
              <a:path w="15328265" h="8892540">
                <a:moveTo>
                  <a:pt x="0" y="8892336"/>
                </a:moveTo>
                <a:lnTo>
                  <a:pt x="15327805" y="8892336"/>
                </a:lnTo>
                <a:lnTo>
                  <a:pt x="15327805" y="0"/>
                </a:lnTo>
                <a:lnTo>
                  <a:pt x="0" y="0"/>
                </a:lnTo>
                <a:lnTo>
                  <a:pt x="0" y="8892336"/>
                </a:lnTo>
                <a:close/>
              </a:path>
            </a:pathLst>
          </a:custGeom>
          <a:solidFill>
            <a:schemeClr val="tx2"/>
          </a:solidFill>
          <a:effectLst/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72811F19-F7D7-7049-8FBA-FDAE55409B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5552" y="1463675"/>
            <a:ext cx="12332098" cy="88485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>
                <a:solidFill>
                  <a:schemeClr val="bg1"/>
                </a:solidFill>
              </a:rPr>
              <a:t>Заголовок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FFFAC118-5765-BD46-AD6C-A59AA1ECBA6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05287" y="5959475"/>
            <a:ext cx="3784997" cy="1538883"/>
          </a:xfrm>
        </p:spPr>
        <p:txBody>
          <a:bodyPr/>
          <a:lstStyle>
            <a:lvl1pPr>
              <a:defRPr sz="10000" b="1" i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6000" b="0" i="0">
                <a:latin typeface="Glober Book" pitchFamily="2" charset="0"/>
              </a:defRPr>
            </a:lvl2pPr>
            <a:lvl3pPr>
              <a:defRPr sz="6000" b="0" i="0">
                <a:latin typeface="Glober Book" pitchFamily="2" charset="0"/>
              </a:defRPr>
            </a:lvl3pPr>
            <a:lvl4pPr>
              <a:defRPr sz="6000" b="0" i="0">
                <a:latin typeface="Glober Book" pitchFamily="2" charset="0"/>
              </a:defRPr>
            </a:lvl4pPr>
            <a:lvl5pPr>
              <a:defRPr sz="6000" b="0" i="0">
                <a:latin typeface="Glober Book" pitchFamily="2" charset="0"/>
              </a:defRPr>
            </a:lvl5pPr>
          </a:lstStyle>
          <a:p>
            <a:pPr lvl="0"/>
            <a:r>
              <a:rPr lang="ru-RU" sz="10000"/>
              <a:t>2 727</a:t>
            </a:r>
          </a:p>
        </p:txBody>
      </p:sp>
      <p:sp>
        <p:nvSpPr>
          <p:cNvPr id="17" name="Текст 3">
            <a:extLst>
              <a:ext uri="{FF2B5EF4-FFF2-40B4-BE49-F238E27FC236}">
                <a16:creationId xmlns:a16="http://schemas.microsoft.com/office/drawing/2014/main" id="{28D64467-64AD-BB46-8E88-8591BCB2B687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205287" y="7382765"/>
            <a:ext cx="3784997" cy="692497"/>
          </a:xfrm>
        </p:spPr>
        <p:txBody>
          <a:bodyPr/>
          <a:lstStyle>
            <a:lvl1pPr>
              <a:defRPr lang="ru-RU" sz="4500" b="1" i="0" ker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lang="ru-RU" sz="1800" kern="1200">
                <a:solidFill>
                  <a:schemeClr val="tx1"/>
                </a:solidFill>
              </a:defRPr>
            </a:lvl2pPr>
            <a:lvl3pPr>
              <a:defRPr lang="ru-RU" sz="1800" kern="1200">
                <a:solidFill>
                  <a:schemeClr val="tx1"/>
                </a:solidFill>
              </a:defRPr>
            </a:lvl3pPr>
            <a:lvl4pPr>
              <a:defRPr lang="ru-RU" sz="1800" kern="1200">
                <a:solidFill>
                  <a:schemeClr val="tx1"/>
                </a:solidFill>
              </a:defRPr>
            </a:lvl4pPr>
            <a:lvl5pPr>
              <a:defRPr lang="ru-RU" sz="1800" kern="1200">
                <a:solidFill>
                  <a:schemeClr val="tx1"/>
                </a:solidFill>
              </a:defRPr>
            </a:lvl5pPr>
          </a:lstStyle>
          <a:p>
            <a:pPr lvl="0" algn="l" defTabSz="914400" rtl="0" eaLnBrk="1" latinLnBrk="0" hangingPunct="1"/>
            <a:r>
              <a:rPr lang="ru-RU"/>
              <a:t>договоров</a:t>
            </a:r>
          </a:p>
        </p:txBody>
      </p:sp>
      <p:sp>
        <p:nvSpPr>
          <p:cNvPr id="18" name="Текст 3">
            <a:extLst>
              <a:ext uri="{FF2B5EF4-FFF2-40B4-BE49-F238E27FC236}">
                <a16:creationId xmlns:a16="http://schemas.microsoft.com/office/drawing/2014/main" id="{7F1B7F33-CB8F-FE40-938A-A95AC987E81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205287" y="8381614"/>
            <a:ext cx="3784997" cy="800219"/>
          </a:xfrm>
        </p:spPr>
        <p:txBody>
          <a:bodyPr/>
          <a:lstStyle>
            <a:lvl1pPr>
              <a:defRPr lang="ru-RU" sz="2600" b="0" i="0" ker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algn="l" defTabSz="914400" rtl="0" eaLnBrk="1" latinLnBrk="0" hangingPunct="1"/>
            <a:r>
              <a:rPr lang="ru-RU"/>
              <a:t>кратко опишите фактоиды</a:t>
            </a:r>
          </a:p>
        </p:txBody>
      </p:sp>
      <p:sp>
        <p:nvSpPr>
          <p:cNvPr id="22" name="Текст 7">
            <a:extLst>
              <a:ext uri="{FF2B5EF4-FFF2-40B4-BE49-F238E27FC236}">
                <a16:creationId xmlns:a16="http://schemas.microsoft.com/office/drawing/2014/main" id="{DDDB9F5F-B5B7-2A44-B1CA-F8FAED1EA0FF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3311187" y="5959475"/>
            <a:ext cx="3784997" cy="1538883"/>
          </a:xfrm>
        </p:spPr>
        <p:txBody>
          <a:bodyPr/>
          <a:lstStyle>
            <a:lvl1pPr>
              <a:defRPr sz="10000" b="1" i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6000" b="0" i="0">
                <a:latin typeface="Glober Book" pitchFamily="2" charset="0"/>
              </a:defRPr>
            </a:lvl2pPr>
            <a:lvl3pPr>
              <a:defRPr sz="6000" b="0" i="0">
                <a:latin typeface="Glober Book" pitchFamily="2" charset="0"/>
              </a:defRPr>
            </a:lvl3pPr>
            <a:lvl4pPr>
              <a:defRPr sz="6000" b="0" i="0">
                <a:latin typeface="Glober Book" pitchFamily="2" charset="0"/>
              </a:defRPr>
            </a:lvl4pPr>
            <a:lvl5pPr>
              <a:defRPr sz="6000" b="0" i="0">
                <a:latin typeface="Glober Book" pitchFamily="2" charset="0"/>
              </a:defRPr>
            </a:lvl5pPr>
          </a:lstStyle>
          <a:p>
            <a:pPr lvl="0"/>
            <a:r>
              <a:rPr lang="ru-RU" sz="10000"/>
              <a:t>427</a:t>
            </a:r>
          </a:p>
        </p:txBody>
      </p:sp>
      <p:sp>
        <p:nvSpPr>
          <p:cNvPr id="23" name="Текст 3">
            <a:extLst>
              <a:ext uri="{FF2B5EF4-FFF2-40B4-BE49-F238E27FC236}">
                <a16:creationId xmlns:a16="http://schemas.microsoft.com/office/drawing/2014/main" id="{B834423A-02F9-9D49-B19D-0C2614D3B48C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3311187" y="7382765"/>
            <a:ext cx="3784997" cy="692497"/>
          </a:xfrm>
        </p:spPr>
        <p:txBody>
          <a:bodyPr/>
          <a:lstStyle>
            <a:lvl1pPr>
              <a:defRPr lang="ru-RU" sz="4500" b="1" i="0" ker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lang="ru-RU" sz="1800" kern="1200">
                <a:solidFill>
                  <a:schemeClr val="tx1"/>
                </a:solidFill>
              </a:defRPr>
            </a:lvl2pPr>
            <a:lvl3pPr>
              <a:defRPr lang="ru-RU" sz="1800" kern="1200">
                <a:solidFill>
                  <a:schemeClr val="tx1"/>
                </a:solidFill>
              </a:defRPr>
            </a:lvl3pPr>
            <a:lvl4pPr>
              <a:defRPr lang="ru-RU" sz="1800" kern="1200">
                <a:solidFill>
                  <a:schemeClr val="tx1"/>
                </a:solidFill>
              </a:defRPr>
            </a:lvl4pPr>
            <a:lvl5pPr>
              <a:defRPr lang="ru-RU" sz="1800" kern="1200">
                <a:solidFill>
                  <a:schemeClr val="tx1"/>
                </a:solidFill>
              </a:defRPr>
            </a:lvl5pPr>
          </a:lstStyle>
          <a:p>
            <a:pPr lvl="0" algn="l" defTabSz="914400" rtl="0" eaLnBrk="1" latinLnBrk="0" hangingPunct="1"/>
            <a:r>
              <a:rPr lang="ru-RU"/>
              <a:t>проектов</a:t>
            </a:r>
          </a:p>
        </p:txBody>
      </p:sp>
      <p:sp>
        <p:nvSpPr>
          <p:cNvPr id="24" name="Текст 3">
            <a:extLst>
              <a:ext uri="{FF2B5EF4-FFF2-40B4-BE49-F238E27FC236}">
                <a16:creationId xmlns:a16="http://schemas.microsoft.com/office/drawing/2014/main" id="{F2730E95-5D11-1B4A-A37E-62D3A3ABCB96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3311187" y="8381614"/>
            <a:ext cx="3784997" cy="800219"/>
          </a:xfrm>
        </p:spPr>
        <p:txBody>
          <a:bodyPr/>
          <a:lstStyle>
            <a:lvl1pPr>
              <a:defRPr lang="ru-RU" sz="2600" b="0" i="0" ker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algn="l" defTabSz="914400" rtl="0" eaLnBrk="1" latinLnBrk="0" hangingPunct="1"/>
            <a:r>
              <a:rPr lang="ru-RU"/>
              <a:t>кратко опишите фактоиды</a:t>
            </a:r>
          </a:p>
        </p:txBody>
      </p:sp>
      <p:sp>
        <p:nvSpPr>
          <p:cNvPr id="27" name="Текст 26">
            <a:extLst>
              <a:ext uri="{FF2B5EF4-FFF2-40B4-BE49-F238E27FC236}">
                <a16:creationId xmlns:a16="http://schemas.microsoft.com/office/drawing/2014/main" id="{35143680-9558-AF41-A0A0-86D90DD3EED4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03250" y="6264275"/>
            <a:ext cx="3136533" cy="2904416"/>
          </a:xfrm>
        </p:spPr>
        <p:txBody>
          <a:bodyPr/>
          <a:lstStyle>
            <a:lvl1pPr>
              <a:defRPr lang="ru-RU" sz="3000" b="0" i="0" ker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algn="l" defTabSz="914400" rtl="0" eaLnBrk="1" latinLnBrk="0" hangingPunct="1"/>
            <a:r>
              <a:rPr lang="ru-RU"/>
              <a:t>Описание пункта</a:t>
            </a:r>
          </a:p>
        </p:txBody>
      </p:sp>
      <p:sp>
        <p:nvSpPr>
          <p:cNvPr id="28" name="Текст 26">
            <a:extLst>
              <a:ext uri="{FF2B5EF4-FFF2-40B4-BE49-F238E27FC236}">
                <a16:creationId xmlns:a16="http://schemas.microsoft.com/office/drawing/2014/main" id="{6347FDDD-CB6A-7C4C-AA77-AB7E196A0215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805987" y="6264275"/>
            <a:ext cx="3136533" cy="2904416"/>
          </a:xfrm>
        </p:spPr>
        <p:txBody>
          <a:bodyPr/>
          <a:lstStyle>
            <a:lvl1pPr>
              <a:defRPr lang="ru-RU" sz="3000" b="0" i="0" ker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algn="l" defTabSz="914400" rtl="0" eaLnBrk="1" latinLnBrk="0" hangingPunct="1"/>
            <a:r>
              <a:rPr lang="ru-RU"/>
              <a:t>Описание пункта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CBA1AFE-06C5-C06F-7413-878CFF156E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538"/>
          <a:stretch/>
        </p:blipFill>
        <p:spPr>
          <a:xfrm>
            <a:off x="18839971" y="1709904"/>
            <a:ext cx="648577" cy="39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4029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0" userDrawn="1">
          <p15:clr>
            <a:srgbClr val="FBAE40"/>
          </p15:clr>
        </p15:guide>
        <p15:guide id="2" orient="horz" pos="6730" userDrawn="1">
          <p15:clr>
            <a:srgbClr val="FBAE40"/>
          </p15:clr>
        </p15:guide>
        <p15:guide id="3" orient="horz" pos="394" userDrawn="1">
          <p15:clr>
            <a:srgbClr val="FBAE40"/>
          </p15:clr>
        </p15:guide>
        <p15:guide id="4" pos="12284" userDrawn="1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мокап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4">
            <a:extLst>
              <a:ext uri="{FF2B5EF4-FFF2-40B4-BE49-F238E27FC236}">
                <a16:creationId xmlns:a16="http://schemas.microsoft.com/office/drawing/2014/main" id="{88F6A4B5-79A4-0448-B1AC-8AE36A3501C4}"/>
              </a:ext>
            </a:extLst>
          </p:cNvPr>
          <p:cNvSpPr/>
          <p:nvPr userDrawn="1"/>
        </p:nvSpPr>
        <p:spPr>
          <a:xfrm>
            <a:off x="14580973" y="0"/>
            <a:ext cx="5523127" cy="11309350"/>
          </a:xfrm>
          <a:custGeom>
            <a:avLst/>
            <a:gdLst/>
            <a:ahLst/>
            <a:cxnLst/>
            <a:rect l="l" t="t" r="r" b="b"/>
            <a:pathLst>
              <a:path w="15328265" h="8892540">
                <a:moveTo>
                  <a:pt x="0" y="8892336"/>
                </a:moveTo>
                <a:lnTo>
                  <a:pt x="15327805" y="8892336"/>
                </a:lnTo>
                <a:lnTo>
                  <a:pt x="15327805" y="0"/>
                </a:lnTo>
                <a:lnTo>
                  <a:pt x="0" y="0"/>
                </a:lnTo>
                <a:lnTo>
                  <a:pt x="0" y="8892336"/>
                </a:lnTo>
                <a:close/>
              </a:path>
            </a:pathLst>
          </a:custGeom>
          <a:solidFill>
            <a:schemeClr val="tx2"/>
          </a:solidFill>
          <a:effectLst/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F02E1D-7967-1D41-82EE-6DBE74C90D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5553" y="2977803"/>
            <a:ext cx="10332194" cy="1538883"/>
          </a:xfrm>
        </p:spPr>
        <p:txBody>
          <a:bodyPr/>
          <a:lstStyle>
            <a:lvl1pPr>
              <a:lnSpc>
                <a:spcPts val="6000"/>
              </a:lnSpc>
              <a:defRPr sz="5800" b="1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/>
              <a:t>Заголовок – главная мысль слайда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97014FD6-FA20-1F4C-889A-BB827DC047A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3250" y="5607403"/>
            <a:ext cx="9220200" cy="1538883"/>
          </a:xfrm>
        </p:spPr>
        <p:txBody>
          <a:bodyPr/>
          <a:lstStyle>
            <a:lvl1pPr>
              <a:defRPr sz="2000" b="0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2000" b="0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2000" b="0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2000" b="0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2000" b="0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Holder 4">
            <a:extLst>
              <a:ext uri="{FF2B5EF4-FFF2-40B4-BE49-F238E27FC236}">
                <a16:creationId xmlns:a16="http://schemas.microsoft.com/office/drawing/2014/main" id="{60141138-C290-D249-84D1-C3382414FD27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4876907" y="10360509"/>
            <a:ext cx="4623943" cy="276999"/>
          </a:xfrm>
        </p:spPr>
        <p:txBody>
          <a:bodyPr lIns="0" tIns="0" rIns="0" bIns="0"/>
          <a:lstStyle>
            <a:lvl1pPr algn="r"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B6F15528-21DE-4FAA-801E-634DDDAF4B2B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17" name="Скругленный прямоугольник 16">
            <a:extLst>
              <a:ext uri="{FF2B5EF4-FFF2-40B4-BE49-F238E27FC236}">
                <a16:creationId xmlns:a16="http://schemas.microsoft.com/office/drawing/2014/main" id="{451FBEE8-E7AC-774D-8C9C-DE253EDB71E8}"/>
              </a:ext>
            </a:extLst>
          </p:cNvPr>
          <p:cNvSpPr/>
          <p:nvPr userDrawn="1"/>
        </p:nvSpPr>
        <p:spPr>
          <a:xfrm>
            <a:off x="12582474" y="1197295"/>
            <a:ext cx="4148054" cy="8774797"/>
          </a:xfrm>
          <a:prstGeom prst="roundRect">
            <a:avLst>
              <a:gd name="adj" fmla="val 9524"/>
            </a:avLst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968"/>
          </a:p>
        </p:txBody>
      </p:sp>
      <p:sp>
        <p:nvSpPr>
          <p:cNvPr id="18" name="Рисунок 19">
            <a:extLst>
              <a:ext uri="{FF2B5EF4-FFF2-40B4-BE49-F238E27FC236}">
                <a16:creationId xmlns:a16="http://schemas.microsoft.com/office/drawing/2014/main" id="{CA5D5C55-2186-8147-B80F-32DCF3B6034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2656698" y="1191347"/>
            <a:ext cx="4004886" cy="8732469"/>
          </a:xfrm>
          <a:custGeom>
            <a:avLst/>
            <a:gdLst>
              <a:gd name="connsiteX0" fmla="*/ 2528499 w 3165482"/>
              <a:gd name="connsiteY0" fmla="*/ 105 h 6848278"/>
              <a:gd name="connsiteX1" fmla="*/ 2809744 w 3165482"/>
              <a:gd name="connsiteY1" fmla="*/ 105 h 6848278"/>
              <a:gd name="connsiteX2" fmla="*/ 3002647 w 3165482"/>
              <a:gd name="connsiteY2" fmla="*/ 47597 h 6848278"/>
              <a:gd name="connsiteX3" fmla="*/ 3156698 w 3165482"/>
              <a:gd name="connsiteY3" fmla="*/ 269617 h 6848278"/>
              <a:gd name="connsiteX4" fmla="*/ 3165144 w 3165482"/>
              <a:gd name="connsiteY4" fmla="*/ 366287 h 6848278"/>
              <a:gd name="connsiteX5" fmla="*/ 3165144 w 3165482"/>
              <a:gd name="connsiteY5" fmla="*/ 6483320 h 6848278"/>
              <a:gd name="connsiteX6" fmla="*/ 3117172 w 3165482"/>
              <a:gd name="connsiteY6" fmla="*/ 6685770 h 6848278"/>
              <a:gd name="connsiteX7" fmla="*/ 2894709 w 3165482"/>
              <a:gd name="connsiteY7" fmla="*/ 6839126 h 6848278"/>
              <a:gd name="connsiteX8" fmla="*/ 2798427 w 3165482"/>
              <a:gd name="connsiteY8" fmla="*/ 6847983 h 6848278"/>
              <a:gd name="connsiteX9" fmla="*/ 365526 w 3165482"/>
              <a:gd name="connsiteY9" fmla="*/ 6847983 h 6848278"/>
              <a:gd name="connsiteX10" fmla="*/ 162826 w 3165482"/>
              <a:gd name="connsiteY10" fmla="*/ 6800239 h 6848278"/>
              <a:gd name="connsiteX11" fmla="*/ 8859 w 3165482"/>
              <a:gd name="connsiteY11" fmla="*/ 6576700 h 6848278"/>
              <a:gd name="connsiteX12" fmla="*/ 413 w 3165482"/>
              <a:gd name="connsiteY12" fmla="*/ 6479102 h 6848278"/>
              <a:gd name="connsiteX13" fmla="*/ 0 w 3165482"/>
              <a:gd name="connsiteY13" fmla="*/ 3489518 h 6848278"/>
              <a:gd name="connsiteX14" fmla="*/ 0 w 3165482"/>
              <a:gd name="connsiteY14" fmla="*/ 365344 h 6848278"/>
              <a:gd name="connsiteX15" fmla="*/ 10305 w 3165482"/>
              <a:gd name="connsiteY15" fmla="*/ 261931 h 6848278"/>
              <a:gd name="connsiteX16" fmla="*/ 47372 w 3165482"/>
              <a:gd name="connsiteY16" fmla="*/ 163837 h 6848278"/>
              <a:gd name="connsiteX17" fmla="*/ 270679 w 3165482"/>
              <a:gd name="connsiteY17" fmla="*/ 9384 h 6848278"/>
              <a:gd name="connsiteX18" fmla="*/ 365526 w 3165482"/>
              <a:gd name="connsiteY18" fmla="*/ 949 h 6848278"/>
              <a:gd name="connsiteX19" fmla="*/ 632751 w 3165482"/>
              <a:gd name="connsiteY19" fmla="*/ 190 h 6848278"/>
              <a:gd name="connsiteX20" fmla="*/ 648207 w 3165482"/>
              <a:gd name="connsiteY20" fmla="*/ 190 h 6848278"/>
              <a:gd name="connsiteX21" fmla="*/ 704372 w 3165482"/>
              <a:gd name="connsiteY21" fmla="*/ 56370 h 6848278"/>
              <a:gd name="connsiteX22" fmla="*/ 721263 w 3165482"/>
              <a:gd name="connsiteY22" fmla="*/ 147978 h 6848278"/>
              <a:gd name="connsiteX23" fmla="*/ 866025 w 3165482"/>
              <a:gd name="connsiteY23" fmla="*/ 250300 h 6848278"/>
              <a:gd name="connsiteX24" fmla="*/ 916700 w 3165482"/>
              <a:gd name="connsiteY24" fmla="*/ 252999 h 6848278"/>
              <a:gd name="connsiteX25" fmla="*/ 2265327 w 3165482"/>
              <a:gd name="connsiteY25" fmla="*/ 252999 h 6848278"/>
              <a:gd name="connsiteX26" fmla="*/ 2405612 w 3165482"/>
              <a:gd name="connsiteY26" fmla="*/ 205255 h 6848278"/>
              <a:gd name="connsiteX27" fmla="*/ 2464733 w 3165482"/>
              <a:gd name="connsiteY27" fmla="*/ 77880 h 6848278"/>
              <a:gd name="connsiteX28" fmla="*/ 2465155 w 3165482"/>
              <a:gd name="connsiteY28" fmla="*/ 52574 h 6848278"/>
              <a:gd name="connsiteX29" fmla="*/ 2515830 w 3165482"/>
              <a:gd name="connsiteY29" fmla="*/ 527 h 6848278"/>
              <a:gd name="connsiteX30" fmla="*/ 2528499 w 3165482"/>
              <a:gd name="connsiteY30" fmla="*/ 105 h 6848278"/>
              <a:gd name="connsiteX0" fmla="*/ 2528499 w 3165482"/>
              <a:gd name="connsiteY0" fmla="*/ 4685 h 6852563"/>
              <a:gd name="connsiteX1" fmla="*/ 2809744 w 3165482"/>
              <a:gd name="connsiteY1" fmla="*/ 4685 h 6852563"/>
              <a:gd name="connsiteX2" fmla="*/ 3002647 w 3165482"/>
              <a:gd name="connsiteY2" fmla="*/ 52177 h 6852563"/>
              <a:gd name="connsiteX3" fmla="*/ 3156698 w 3165482"/>
              <a:gd name="connsiteY3" fmla="*/ 274197 h 6852563"/>
              <a:gd name="connsiteX4" fmla="*/ 3165144 w 3165482"/>
              <a:gd name="connsiteY4" fmla="*/ 370867 h 6852563"/>
              <a:gd name="connsiteX5" fmla="*/ 3165144 w 3165482"/>
              <a:gd name="connsiteY5" fmla="*/ 6487900 h 6852563"/>
              <a:gd name="connsiteX6" fmla="*/ 3117172 w 3165482"/>
              <a:gd name="connsiteY6" fmla="*/ 6690350 h 6852563"/>
              <a:gd name="connsiteX7" fmla="*/ 2894709 w 3165482"/>
              <a:gd name="connsiteY7" fmla="*/ 6843706 h 6852563"/>
              <a:gd name="connsiteX8" fmla="*/ 2798427 w 3165482"/>
              <a:gd name="connsiteY8" fmla="*/ 6852563 h 6852563"/>
              <a:gd name="connsiteX9" fmla="*/ 365526 w 3165482"/>
              <a:gd name="connsiteY9" fmla="*/ 6852563 h 6852563"/>
              <a:gd name="connsiteX10" fmla="*/ 162826 w 3165482"/>
              <a:gd name="connsiteY10" fmla="*/ 6804819 h 6852563"/>
              <a:gd name="connsiteX11" fmla="*/ 8859 w 3165482"/>
              <a:gd name="connsiteY11" fmla="*/ 6581280 h 6852563"/>
              <a:gd name="connsiteX12" fmla="*/ 413 w 3165482"/>
              <a:gd name="connsiteY12" fmla="*/ 6483682 h 6852563"/>
              <a:gd name="connsiteX13" fmla="*/ 0 w 3165482"/>
              <a:gd name="connsiteY13" fmla="*/ 3494098 h 6852563"/>
              <a:gd name="connsiteX14" fmla="*/ 0 w 3165482"/>
              <a:gd name="connsiteY14" fmla="*/ 369924 h 6852563"/>
              <a:gd name="connsiteX15" fmla="*/ 10305 w 3165482"/>
              <a:gd name="connsiteY15" fmla="*/ 266511 h 6852563"/>
              <a:gd name="connsiteX16" fmla="*/ 47372 w 3165482"/>
              <a:gd name="connsiteY16" fmla="*/ 168417 h 6852563"/>
              <a:gd name="connsiteX17" fmla="*/ 270679 w 3165482"/>
              <a:gd name="connsiteY17" fmla="*/ 13964 h 6852563"/>
              <a:gd name="connsiteX18" fmla="*/ 365526 w 3165482"/>
              <a:gd name="connsiteY18" fmla="*/ 5529 h 6852563"/>
              <a:gd name="connsiteX19" fmla="*/ 632751 w 3165482"/>
              <a:gd name="connsiteY19" fmla="*/ 4770 h 6852563"/>
              <a:gd name="connsiteX20" fmla="*/ 648207 w 3165482"/>
              <a:gd name="connsiteY20" fmla="*/ 4770 h 6852563"/>
              <a:gd name="connsiteX21" fmla="*/ 725063 w 3165482"/>
              <a:gd name="connsiteY21" fmla="*/ 69168 h 6852563"/>
              <a:gd name="connsiteX22" fmla="*/ 721263 w 3165482"/>
              <a:gd name="connsiteY22" fmla="*/ 152558 h 6852563"/>
              <a:gd name="connsiteX23" fmla="*/ 866025 w 3165482"/>
              <a:gd name="connsiteY23" fmla="*/ 254880 h 6852563"/>
              <a:gd name="connsiteX24" fmla="*/ 916700 w 3165482"/>
              <a:gd name="connsiteY24" fmla="*/ 257579 h 6852563"/>
              <a:gd name="connsiteX25" fmla="*/ 2265327 w 3165482"/>
              <a:gd name="connsiteY25" fmla="*/ 257579 h 6852563"/>
              <a:gd name="connsiteX26" fmla="*/ 2405612 w 3165482"/>
              <a:gd name="connsiteY26" fmla="*/ 209835 h 6852563"/>
              <a:gd name="connsiteX27" fmla="*/ 2464733 w 3165482"/>
              <a:gd name="connsiteY27" fmla="*/ 82460 h 6852563"/>
              <a:gd name="connsiteX28" fmla="*/ 2465155 w 3165482"/>
              <a:gd name="connsiteY28" fmla="*/ 57154 h 6852563"/>
              <a:gd name="connsiteX29" fmla="*/ 2515830 w 3165482"/>
              <a:gd name="connsiteY29" fmla="*/ 5107 h 6852563"/>
              <a:gd name="connsiteX30" fmla="*/ 2528499 w 3165482"/>
              <a:gd name="connsiteY30" fmla="*/ 4685 h 6852563"/>
              <a:gd name="connsiteX0" fmla="*/ 2528499 w 3165482"/>
              <a:gd name="connsiteY0" fmla="*/ 4685 h 6852563"/>
              <a:gd name="connsiteX1" fmla="*/ 2809744 w 3165482"/>
              <a:gd name="connsiteY1" fmla="*/ 4685 h 6852563"/>
              <a:gd name="connsiteX2" fmla="*/ 3002647 w 3165482"/>
              <a:gd name="connsiteY2" fmla="*/ 52177 h 6852563"/>
              <a:gd name="connsiteX3" fmla="*/ 3156698 w 3165482"/>
              <a:gd name="connsiteY3" fmla="*/ 274197 h 6852563"/>
              <a:gd name="connsiteX4" fmla="*/ 3165144 w 3165482"/>
              <a:gd name="connsiteY4" fmla="*/ 370867 h 6852563"/>
              <a:gd name="connsiteX5" fmla="*/ 3165144 w 3165482"/>
              <a:gd name="connsiteY5" fmla="*/ 6487900 h 6852563"/>
              <a:gd name="connsiteX6" fmla="*/ 3117172 w 3165482"/>
              <a:gd name="connsiteY6" fmla="*/ 6690350 h 6852563"/>
              <a:gd name="connsiteX7" fmla="*/ 2894709 w 3165482"/>
              <a:gd name="connsiteY7" fmla="*/ 6843706 h 6852563"/>
              <a:gd name="connsiteX8" fmla="*/ 2798427 w 3165482"/>
              <a:gd name="connsiteY8" fmla="*/ 6852563 h 6852563"/>
              <a:gd name="connsiteX9" fmla="*/ 365526 w 3165482"/>
              <a:gd name="connsiteY9" fmla="*/ 6852563 h 6852563"/>
              <a:gd name="connsiteX10" fmla="*/ 162826 w 3165482"/>
              <a:gd name="connsiteY10" fmla="*/ 6804819 h 6852563"/>
              <a:gd name="connsiteX11" fmla="*/ 8859 w 3165482"/>
              <a:gd name="connsiteY11" fmla="*/ 6581280 h 6852563"/>
              <a:gd name="connsiteX12" fmla="*/ 413 w 3165482"/>
              <a:gd name="connsiteY12" fmla="*/ 6483682 h 6852563"/>
              <a:gd name="connsiteX13" fmla="*/ 0 w 3165482"/>
              <a:gd name="connsiteY13" fmla="*/ 3494098 h 6852563"/>
              <a:gd name="connsiteX14" fmla="*/ 0 w 3165482"/>
              <a:gd name="connsiteY14" fmla="*/ 369924 h 6852563"/>
              <a:gd name="connsiteX15" fmla="*/ 10305 w 3165482"/>
              <a:gd name="connsiteY15" fmla="*/ 266511 h 6852563"/>
              <a:gd name="connsiteX16" fmla="*/ 47372 w 3165482"/>
              <a:gd name="connsiteY16" fmla="*/ 168417 h 6852563"/>
              <a:gd name="connsiteX17" fmla="*/ 270679 w 3165482"/>
              <a:gd name="connsiteY17" fmla="*/ 13964 h 6852563"/>
              <a:gd name="connsiteX18" fmla="*/ 365526 w 3165482"/>
              <a:gd name="connsiteY18" fmla="*/ 5529 h 6852563"/>
              <a:gd name="connsiteX19" fmla="*/ 632751 w 3165482"/>
              <a:gd name="connsiteY19" fmla="*/ 4770 h 6852563"/>
              <a:gd name="connsiteX20" fmla="*/ 648207 w 3165482"/>
              <a:gd name="connsiteY20" fmla="*/ 4770 h 6852563"/>
              <a:gd name="connsiteX21" fmla="*/ 725063 w 3165482"/>
              <a:gd name="connsiteY21" fmla="*/ 69168 h 6852563"/>
              <a:gd name="connsiteX22" fmla="*/ 750230 w 3165482"/>
              <a:gd name="connsiteY22" fmla="*/ 197754 h 6852563"/>
              <a:gd name="connsiteX23" fmla="*/ 866025 w 3165482"/>
              <a:gd name="connsiteY23" fmla="*/ 254880 h 6852563"/>
              <a:gd name="connsiteX24" fmla="*/ 916700 w 3165482"/>
              <a:gd name="connsiteY24" fmla="*/ 257579 h 6852563"/>
              <a:gd name="connsiteX25" fmla="*/ 2265327 w 3165482"/>
              <a:gd name="connsiteY25" fmla="*/ 257579 h 6852563"/>
              <a:gd name="connsiteX26" fmla="*/ 2405612 w 3165482"/>
              <a:gd name="connsiteY26" fmla="*/ 209835 h 6852563"/>
              <a:gd name="connsiteX27" fmla="*/ 2464733 w 3165482"/>
              <a:gd name="connsiteY27" fmla="*/ 82460 h 6852563"/>
              <a:gd name="connsiteX28" fmla="*/ 2465155 w 3165482"/>
              <a:gd name="connsiteY28" fmla="*/ 57154 h 6852563"/>
              <a:gd name="connsiteX29" fmla="*/ 2515830 w 3165482"/>
              <a:gd name="connsiteY29" fmla="*/ 5107 h 6852563"/>
              <a:gd name="connsiteX30" fmla="*/ 2528499 w 3165482"/>
              <a:gd name="connsiteY30" fmla="*/ 4685 h 6852563"/>
              <a:gd name="connsiteX0" fmla="*/ 2528499 w 3165482"/>
              <a:gd name="connsiteY0" fmla="*/ 4685 h 6852563"/>
              <a:gd name="connsiteX1" fmla="*/ 2809744 w 3165482"/>
              <a:gd name="connsiteY1" fmla="*/ 4685 h 6852563"/>
              <a:gd name="connsiteX2" fmla="*/ 3002647 w 3165482"/>
              <a:gd name="connsiteY2" fmla="*/ 52177 h 6852563"/>
              <a:gd name="connsiteX3" fmla="*/ 3156698 w 3165482"/>
              <a:gd name="connsiteY3" fmla="*/ 274197 h 6852563"/>
              <a:gd name="connsiteX4" fmla="*/ 3165144 w 3165482"/>
              <a:gd name="connsiteY4" fmla="*/ 370867 h 6852563"/>
              <a:gd name="connsiteX5" fmla="*/ 3165144 w 3165482"/>
              <a:gd name="connsiteY5" fmla="*/ 6487900 h 6852563"/>
              <a:gd name="connsiteX6" fmla="*/ 3117172 w 3165482"/>
              <a:gd name="connsiteY6" fmla="*/ 6690350 h 6852563"/>
              <a:gd name="connsiteX7" fmla="*/ 2894709 w 3165482"/>
              <a:gd name="connsiteY7" fmla="*/ 6843706 h 6852563"/>
              <a:gd name="connsiteX8" fmla="*/ 2798427 w 3165482"/>
              <a:gd name="connsiteY8" fmla="*/ 6852563 h 6852563"/>
              <a:gd name="connsiteX9" fmla="*/ 365526 w 3165482"/>
              <a:gd name="connsiteY9" fmla="*/ 6852563 h 6852563"/>
              <a:gd name="connsiteX10" fmla="*/ 162826 w 3165482"/>
              <a:gd name="connsiteY10" fmla="*/ 6804819 h 6852563"/>
              <a:gd name="connsiteX11" fmla="*/ 8859 w 3165482"/>
              <a:gd name="connsiteY11" fmla="*/ 6581280 h 6852563"/>
              <a:gd name="connsiteX12" fmla="*/ 413 w 3165482"/>
              <a:gd name="connsiteY12" fmla="*/ 6483682 h 6852563"/>
              <a:gd name="connsiteX13" fmla="*/ 0 w 3165482"/>
              <a:gd name="connsiteY13" fmla="*/ 3494098 h 6852563"/>
              <a:gd name="connsiteX14" fmla="*/ 0 w 3165482"/>
              <a:gd name="connsiteY14" fmla="*/ 369924 h 6852563"/>
              <a:gd name="connsiteX15" fmla="*/ 10305 w 3165482"/>
              <a:gd name="connsiteY15" fmla="*/ 266511 h 6852563"/>
              <a:gd name="connsiteX16" fmla="*/ 47372 w 3165482"/>
              <a:gd name="connsiteY16" fmla="*/ 168417 h 6852563"/>
              <a:gd name="connsiteX17" fmla="*/ 270679 w 3165482"/>
              <a:gd name="connsiteY17" fmla="*/ 13964 h 6852563"/>
              <a:gd name="connsiteX18" fmla="*/ 365526 w 3165482"/>
              <a:gd name="connsiteY18" fmla="*/ 5529 h 6852563"/>
              <a:gd name="connsiteX19" fmla="*/ 632751 w 3165482"/>
              <a:gd name="connsiteY19" fmla="*/ 4770 h 6852563"/>
              <a:gd name="connsiteX20" fmla="*/ 648207 w 3165482"/>
              <a:gd name="connsiteY20" fmla="*/ 4770 h 6852563"/>
              <a:gd name="connsiteX21" fmla="*/ 725063 w 3165482"/>
              <a:gd name="connsiteY21" fmla="*/ 69168 h 6852563"/>
              <a:gd name="connsiteX22" fmla="*/ 750230 w 3165482"/>
              <a:gd name="connsiteY22" fmla="*/ 197754 h 6852563"/>
              <a:gd name="connsiteX23" fmla="*/ 866025 w 3165482"/>
              <a:gd name="connsiteY23" fmla="*/ 254880 h 6852563"/>
              <a:gd name="connsiteX24" fmla="*/ 916700 w 3165482"/>
              <a:gd name="connsiteY24" fmla="*/ 257579 h 6852563"/>
              <a:gd name="connsiteX25" fmla="*/ 2265327 w 3165482"/>
              <a:gd name="connsiteY25" fmla="*/ 257579 h 6852563"/>
              <a:gd name="connsiteX26" fmla="*/ 2405612 w 3165482"/>
              <a:gd name="connsiteY26" fmla="*/ 209835 h 6852563"/>
              <a:gd name="connsiteX27" fmla="*/ 2465155 w 3165482"/>
              <a:gd name="connsiteY27" fmla="*/ 57154 h 6852563"/>
              <a:gd name="connsiteX28" fmla="*/ 2515830 w 3165482"/>
              <a:gd name="connsiteY28" fmla="*/ 5107 h 6852563"/>
              <a:gd name="connsiteX29" fmla="*/ 2528499 w 3165482"/>
              <a:gd name="connsiteY29" fmla="*/ 4685 h 6852563"/>
              <a:gd name="connsiteX0" fmla="*/ 2528499 w 3165482"/>
              <a:gd name="connsiteY0" fmla="*/ 4685 h 6852563"/>
              <a:gd name="connsiteX1" fmla="*/ 2809744 w 3165482"/>
              <a:gd name="connsiteY1" fmla="*/ 4685 h 6852563"/>
              <a:gd name="connsiteX2" fmla="*/ 3002647 w 3165482"/>
              <a:gd name="connsiteY2" fmla="*/ 52177 h 6852563"/>
              <a:gd name="connsiteX3" fmla="*/ 3156698 w 3165482"/>
              <a:gd name="connsiteY3" fmla="*/ 274197 h 6852563"/>
              <a:gd name="connsiteX4" fmla="*/ 3165144 w 3165482"/>
              <a:gd name="connsiteY4" fmla="*/ 370867 h 6852563"/>
              <a:gd name="connsiteX5" fmla="*/ 3165144 w 3165482"/>
              <a:gd name="connsiteY5" fmla="*/ 6487900 h 6852563"/>
              <a:gd name="connsiteX6" fmla="*/ 3117172 w 3165482"/>
              <a:gd name="connsiteY6" fmla="*/ 6690350 h 6852563"/>
              <a:gd name="connsiteX7" fmla="*/ 2894709 w 3165482"/>
              <a:gd name="connsiteY7" fmla="*/ 6843706 h 6852563"/>
              <a:gd name="connsiteX8" fmla="*/ 2798427 w 3165482"/>
              <a:gd name="connsiteY8" fmla="*/ 6852563 h 6852563"/>
              <a:gd name="connsiteX9" fmla="*/ 365526 w 3165482"/>
              <a:gd name="connsiteY9" fmla="*/ 6852563 h 6852563"/>
              <a:gd name="connsiteX10" fmla="*/ 162826 w 3165482"/>
              <a:gd name="connsiteY10" fmla="*/ 6804819 h 6852563"/>
              <a:gd name="connsiteX11" fmla="*/ 8859 w 3165482"/>
              <a:gd name="connsiteY11" fmla="*/ 6581280 h 6852563"/>
              <a:gd name="connsiteX12" fmla="*/ 413 w 3165482"/>
              <a:gd name="connsiteY12" fmla="*/ 6483682 h 6852563"/>
              <a:gd name="connsiteX13" fmla="*/ 0 w 3165482"/>
              <a:gd name="connsiteY13" fmla="*/ 3494098 h 6852563"/>
              <a:gd name="connsiteX14" fmla="*/ 0 w 3165482"/>
              <a:gd name="connsiteY14" fmla="*/ 369924 h 6852563"/>
              <a:gd name="connsiteX15" fmla="*/ 10305 w 3165482"/>
              <a:gd name="connsiteY15" fmla="*/ 266511 h 6852563"/>
              <a:gd name="connsiteX16" fmla="*/ 47372 w 3165482"/>
              <a:gd name="connsiteY16" fmla="*/ 168417 h 6852563"/>
              <a:gd name="connsiteX17" fmla="*/ 270679 w 3165482"/>
              <a:gd name="connsiteY17" fmla="*/ 13964 h 6852563"/>
              <a:gd name="connsiteX18" fmla="*/ 365526 w 3165482"/>
              <a:gd name="connsiteY18" fmla="*/ 5529 h 6852563"/>
              <a:gd name="connsiteX19" fmla="*/ 632751 w 3165482"/>
              <a:gd name="connsiteY19" fmla="*/ 4770 h 6852563"/>
              <a:gd name="connsiteX20" fmla="*/ 648207 w 3165482"/>
              <a:gd name="connsiteY20" fmla="*/ 4770 h 6852563"/>
              <a:gd name="connsiteX21" fmla="*/ 725063 w 3165482"/>
              <a:gd name="connsiteY21" fmla="*/ 69168 h 6852563"/>
              <a:gd name="connsiteX22" fmla="*/ 750230 w 3165482"/>
              <a:gd name="connsiteY22" fmla="*/ 197754 h 6852563"/>
              <a:gd name="connsiteX23" fmla="*/ 866025 w 3165482"/>
              <a:gd name="connsiteY23" fmla="*/ 254880 h 6852563"/>
              <a:gd name="connsiteX24" fmla="*/ 916700 w 3165482"/>
              <a:gd name="connsiteY24" fmla="*/ 257579 h 6852563"/>
              <a:gd name="connsiteX25" fmla="*/ 2265327 w 3165482"/>
              <a:gd name="connsiteY25" fmla="*/ 257579 h 6852563"/>
              <a:gd name="connsiteX26" fmla="*/ 2405612 w 3165482"/>
              <a:gd name="connsiteY26" fmla="*/ 209835 h 6852563"/>
              <a:gd name="connsiteX27" fmla="*/ 2444465 w 3165482"/>
              <a:gd name="connsiteY27" fmla="*/ 69481 h 6852563"/>
              <a:gd name="connsiteX28" fmla="*/ 2515830 w 3165482"/>
              <a:gd name="connsiteY28" fmla="*/ 5107 h 6852563"/>
              <a:gd name="connsiteX29" fmla="*/ 2528499 w 3165482"/>
              <a:gd name="connsiteY29" fmla="*/ 4685 h 6852563"/>
              <a:gd name="connsiteX0" fmla="*/ 2528499 w 3165482"/>
              <a:gd name="connsiteY0" fmla="*/ 4770 h 6852648"/>
              <a:gd name="connsiteX1" fmla="*/ 2809744 w 3165482"/>
              <a:gd name="connsiteY1" fmla="*/ 4770 h 6852648"/>
              <a:gd name="connsiteX2" fmla="*/ 3002647 w 3165482"/>
              <a:gd name="connsiteY2" fmla="*/ 52262 h 6852648"/>
              <a:gd name="connsiteX3" fmla="*/ 3156698 w 3165482"/>
              <a:gd name="connsiteY3" fmla="*/ 274282 h 6852648"/>
              <a:gd name="connsiteX4" fmla="*/ 3165144 w 3165482"/>
              <a:gd name="connsiteY4" fmla="*/ 370952 h 6852648"/>
              <a:gd name="connsiteX5" fmla="*/ 3165144 w 3165482"/>
              <a:gd name="connsiteY5" fmla="*/ 6487985 h 6852648"/>
              <a:gd name="connsiteX6" fmla="*/ 3117172 w 3165482"/>
              <a:gd name="connsiteY6" fmla="*/ 6690435 h 6852648"/>
              <a:gd name="connsiteX7" fmla="*/ 2894709 w 3165482"/>
              <a:gd name="connsiteY7" fmla="*/ 6843791 h 6852648"/>
              <a:gd name="connsiteX8" fmla="*/ 2798427 w 3165482"/>
              <a:gd name="connsiteY8" fmla="*/ 6852648 h 6852648"/>
              <a:gd name="connsiteX9" fmla="*/ 365526 w 3165482"/>
              <a:gd name="connsiteY9" fmla="*/ 6852648 h 6852648"/>
              <a:gd name="connsiteX10" fmla="*/ 162826 w 3165482"/>
              <a:gd name="connsiteY10" fmla="*/ 6804904 h 6852648"/>
              <a:gd name="connsiteX11" fmla="*/ 8859 w 3165482"/>
              <a:gd name="connsiteY11" fmla="*/ 6581365 h 6852648"/>
              <a:gd name="connsiteX12" fmla="*/ 413 w 3165482"/>
              <a:gd name="connsiteY12" fmla="*/ 6483767 h 6852648"/>
              <a:gd name="connsiteX13" fmla="*/ 0 w 3165482"/>
              <a:gd name="connsiteY13" fmla="*/ 3494183 h 6852648"/>
              <a:gd name="connsiteX14" fmla="*/ 0 w 3165482"/>
              <a:gd name="connsiteY14" fmla="*/ 370009 h 6852648"/>
              <a:gd name="connsiteX15" fmla="*/ 10305 w 3165482"/>
              <a:gd name="connsiteY15" fmla="*/ 266596 h 6852648"/>
              <a:gd name="connsiteX16" fmla="*/ 47372 w 3165482"/>
              <a:gd name="connsiteY16" fmla="*/ 168502 h 6852648"/>
              <a:gd name="connsiteX17" fmla="*/ 270679 w 3165482"/>
              <a:gd name="connsiteY17" fmla="*/ 14049 h 6852648"/>
              <a:gd name="connsiteX18" fmla="*/ 365526 w 3165482"/>
              <a:gd name="connsiteY18" fmla="*/ 5614 h 6852648"/>
              <a:gd name="connsiteX19" fmla="*/ 632751 w 3165482"/>
              <a:gd name="connsiteY19" fmla="*/ 4855 h 6852648"/>
              <a:gd name="connsiteX20" fmla="*/ 725063 w 3165482"/>
              <a:gd name="connsiteY20" fmla="*/ 69253 h 6852648"/>
              <a:gd name="connsiteX21" fmla="*/ 750230 w 3165482"/>
              <a:gd name="connsiteY21" fmla="*/ 197839 h 6852648"/>
              <a:gd name="connsiteX22" fmla="*/ 866025 w 3165482"/>
              <a:gd name="connsiteY22" fmla="*/ 254965 h 6852648"/>
              <a:gd name="connsiteX23" fmla="*/ 916700 w 3165482"/>
              <a:gd name="connsiteY23" fmla="*/ 257664 h 6852648"/>
              <a:gd name="connsiteX24" fmla="*/ 2265327 w 3165482"/>
              <a:gd name="connsiteY24" fmla="*/ 257664 h 6852648"/>
              <a:gd name="connsiteX25" fmla="*/ 2405612 w 3165482"/>
              <a:gd name="connsiteY25" fmla="*/ 209920 h 6852648"/>
              <a:gd name="connsiteX26" fmla="*/ 2444465 w 3165482"/>
              <a:gd name="connsiteY26" fmla="*/ 69566 h 6852648"/>
              <a:gd name="connsiteX27" fmla="*/ 2515830 w 3165482"/>
              <a:gd name="connsiteY27" fmla="*/ 5192 h 6852648"/>
              <a:gd name="connsiteX28" fmla="*/ 2528499 w 3165482"/>
              <a:gd name="connsiteY28" fmla="*/ 4770 h 6852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165482" h="6852648">
                <a:moveTo>
                  <a:pt x="2528499" y="4770"/>
                </a:moveTo>
                <a:lnTo>
                  <a:pt x="2809744" y="4770"/>
                </a:lnTo>
                <a:cubicBezTo>
                  <a:pt x="2877076" y="3670"/>
                  <a:pt x="2943541" y="20033"/>
                  <a:pt x="3002647" y="52262"/>
                </a:cubicBezTo>
                <a:cubicBezTo>
                  <a:pt x="3089639" y="101356"/>
                  <a:pt x="3137780" y="178118"/>
                  <a:pt x="3156698" y="274282"/>
                </a:cubicBezTo>
                <a:cubicBezTo>
                  <a:pt x="3162579" y="306165"/>
                  <a:pt x="3165408" y="338534"/>
                  <a:pt x="3165144" y="370952"/>
                </a:cubicBezTo>
                <a:cubicBezTo>
                  <a:pt x="3165595" y="2409963"/>
                  <a:pt x="3165595" y="4448974"/>
                  <a:pt x="3165144" y="6487985"/>
                </a:cubicBezTo>
                <a:cubicBezTo>
                  <a:pt x="3165144" y="6559264"/>
                  <a:pt x="3152813" y="6627760"/>
                  <a:pt x="3117172" y="6690435"/>
                </a:cubicBezTo>
                <a:cubicBezTo>
                  <a:pt x="3067848" y="6777236"/>
                  <a:pt x="2990992" y="6825402"/>
                  <a:pt x="2894709" y="6843791"/>
                </a:cubicBezTo>
                <a:cubicBezTo>
                  <a:pt x="2862961" y="6849730"/>
                  <a:pt x="2830727" y="6852695"/>
                  <a:pt x="2798427" y="6852648"/>
                </a:cubicBezTo>
                <a:lnTo>
                  <a:pt x="365526" y="6852648"/>
                </a:lnTo>
                <a:cubicBezTo>
                  <a:pt x="294159" y="6852648"/>
                  <a:pt x="225579" y="6840417"/>
                  <a:pt x="162826" y="6804904"/>
                </a:cubicBezTo>
                <a:cubicBezTo>
                  <a:pt x="75412" y="6755472"/>
                  <a:pt x="27018" y="6678372"/>
                  <a:pt x="8859" y="6581365"/>
                </a:cubicBezTo>
                <a:cubicBezTo>
                  <a:pt x="3050" y="6549160"/>
                  <a:pt x="223" y="6516490"/>
                  <a:pt x="413" y="6483767"/>
                </a:cubicBezTo>
                <a:cubicBezTo>
                  <a:pt x="275" y="5487239"/>
                  <a:pt x="138" y="4490711"/>
                  <a:pt x="0" y="3494183"/>
                </a:cubicBezTo>
                <a:lnTo>
                  <a:pt x="0" y="370009"/>
                </a:lnTo>
                <a:lnTo>
                  <a:pt x="10305" y="266596"/>
                </a:lnTo>
                <a:cubicBezTo>
                  <a:pt x="17727" y="232717"/>
                  <a:pt x="29594" y="199882"/>
                  <a:pt x="47372" y="168502"/>
                </a:cubicBezTo>
                <a:cubicBezTo>
                  <a:pt x="96273" y="81027"/>
                  <a:pt x="173806" y="32439"/>
                  <a:pt x="270679" y="14049"/>
                </a:cubicBezTo>
                <a:cubicBezTo>
                  <a:pt x="301985" y="8456"/>
                  <a:pt x="333723" y="5634"/>
                  <a:pt x="365526" y="5614"/>
                </a:cubicBezTo>
                <a:cubicBezTo>
                  <a:pt x="454545" y="4096"/>
                  <a:pt x="572828" y="-5751"/>
                  <a:pt x="632751" y="4855"/>
                </a:cubicBezTo>
                <a:cubicBezTo>
                  <a:pt x="692674" y="15461"/>
                  <a:pt x="705483" y="37089"/>
                  <a:pt x="725063" y="69253"/>
                </a:cubicBezTo>
                <a:cubicBezTo>
                  <a:pt x="744643" y="101417"/>
                  <a:pt x="726736" y="166887"/>
                  <a:pt x="750230" y="197839"/>
                </a:cubicBezTo>
                <a:cubicBezTo>
                  <a:pt x="773724" y="228791"/>
                  <a:pt x="800401" y="245433"/>
                  <a:pt x="866025" y="254965"/>
                </a:cubicBezTo>
                <a:cubicBezTo>
                  <a:pt x="882831" y="257060"/>
                  <a:pt x="899765" y="257962"/>
                  <a:pt x="916700" y="257664"/>
                </a:cubicBezTo>
                <a:lnTo>
                  <a:pt x="2265327" y="257664"/>
                </a:lnTo>
                <a:cubicBezTo>
                  <a:pt x="2317354" y="257664"/>
                  <a:pt x="2375756" y="241270"/>
                  <a:pt x="2405612" y="209920"/>
                </a:cubicBezTo>
                <a:cubicBezTo>
                  <a:pt x="2435468" y="178570"/>
                  <a:pt x="2426095" y="103687"/>
                  <a:pt x="2444465" y="69566"/>
                </a:cubicBezTo>
                <a:cubicBezTo>
                  <a:pt x="2445985" y="37342"/>
                  <a:pt x="2483989" y="7470"/>
                  <a:pt x="2515830" y="5192"/>
                </a:cubicBezTo>
                <a:cubicBezTo>
                  <a:pt x="2520053" y="5192"/>
                  <a:pt x="2524276" y="4770"/>
                  <a:pt x="2528499" y="477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  <a:ln w="6350">
            <a:solidFill>
              <a:schemeClr val="tx1"/>
            </a:solidFill>
          </a:ln>
        </p:spPr>
        <p:txBody>
          <a:bodyPr wrap="square" anchor="ctr">
            <a:noAutofit/>
          </a:bodyPr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Вставка рисунка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D1D42599-00BE-6846-8B08-458FE1BB78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2043137" y="625475"/>
            <a:ext cx="5226728" cy="9880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3446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0" userDrawn="1">
          <p15:clr>
            <a:srgbClr val="FBAE40"/>
          </p15:clr>
        </p15:guide>
        <p15:guide id="2" orient="horz" pos="6730" userDrawn="1">
          <p15:clr>
            <a:srgbClr val="FBAE40"/>
          </p15:clr>
        </p15:guide>
        <p15:guide id="3" orient="horz" pos="394" userDrawn="1">
          <p15:clr>
            <a:srgbClr val="FBAE40"/>
          </p15:clr>
        </p15:guide>
        <p15:guide id="4" pos="12284" userDrawn="1">
          <p15:clr>
            <a:srgbClr val="FBAE40"/>
          </p15:clr>
        </p15:guide>
        <p15:guide id="5" orient="horz" pos="6490" userDrawn="1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мокапом;лого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4">
            <a:extLst>
              <a:ext uri="{FF2B5EF4-FFF2-40B4-BE49-F238E27FC236}">
                <a16:creationId xmlns:a16="http://schemas.microsoft.com/office/drawing/2014/main" id="{88F6A4B5-79A4-0448-B1AC-8AE36A3501C4}"/>
              </a:ext>
            </a:extLst>
          </p:cNvPr>
          <p:cNvSpPr/>
          <p:nvPr userDrawn="1"/>
        </p:nvSpPr>
        <p:spPr>
          <a:xfrm>
            <a:off x="14580973" y="0"/>
            <a:ext cx="5523127" cy="11309350"/>
          </a:xfrm>
          <a:custGeom>
            <a:avLst/>
            <a:gdLst/>
            <a:ahLst/>
            <a:cxnLst/>
            <a:rect l="l" t="t" r="r" b="b"/>
            <a:pathLst>
              <a:path w="15328265" h="8892540">
                <a:moveTo>
                  <a:pt x="0" y="8892336"/>
                </a:moveTo>
                <a:lnTo>
                  <a:pt x="15327805" y="8892336"/>
                </a:lnTo>
                <a:lnTo>
                  <a:pt x="15327805" y="0"/>
                </a:lnTo>
                <a:lnTo>
                  <a:pt x="0" y="0"/>
                </a:lnTo>
                <a:lnTo>
                  <a:pt x="0" y="8892336"/>
                </a:lnTo>
                <a:close/>
              </a:path>
            </a:pathLst>
          </a:custGeom>
          <a:solidFill>
            <a:schemeClr val="tx2"/>
          </a:solidFill>
          <a:effectLst/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F02E1D-7967-1D41-82EE-6DBE74C90D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5553" y="2977803"/>
            <a:ext cx="10332194" cy="1538883"/>
          </a:xfrm>
        </p:spPr>
        <p:txBody>
          <a:bodyPr/>
          <a:lstStyle>
            <a:lvl1pPr>
              <a:lnSpc>
                <a:spcPts val="6000"/>
              </a:lnSpc>
              <a:defRPr sz="5800" b="1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/>
              <a:t>Заголовок – главная мысль слайда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97014FD6-FA20-1F4C-889A-BB827DC047A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3250" y="5607403"/>
            <a:ext cx="9220200" cy="1538883"/>
          </a:xfrm>
        </p:spPr>
        <p:txBody>
          <a:bodyPr/>
          <a:lstStyle>
            <a:lvl1pPr>
              <a:defRPr sz="2000" b="0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2000" b="0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2000" b="0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2000" b="0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2000" b="0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Holder 4">
            <a:extLst>
              <a:ext uri="{FF2B5EF4-FFF2-40B4-BE49-F238E27FC236}">
                <a16:creationId xmlns:a16="http://schemas.microsoft.com/office/drawing/2014/main" id="{60141138-C290-D249-84D1-C3382414FD27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4876907" y="10360509"/>
            <a:ext cx="4623943" cy="276999"/>
          </a:xfrm>
        </p:spPr>
        <p:txBody>
          <a:bodyPr lIns="0" tIns="0" rIns="0" bIns="0"/>
          <a:lstStyle>
            <a:lvl1pPr algn="r"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B6F15528-21DE-4FAA-801E-634DDDAF4B2B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17" name="Скругленный прямоугольник 16">
            <a:extLst>
              <a:ext uri="{FF2B5EF4-FFF2-40B4-BE49-F238E27FC236}">
                <a16:creationId xmlns:a16="http://schemas.microsoft.com/office/drawing/2014/main" id="{451FBEE8-E7AC-774D-8C9C-DE253EDB71E8}"/>
              </a:ext>
            </a:extLst>
          </p:cNvPr>
          <p:cNvSpPr/>
          <p:nvPr userDrawn="1"/>
        </p:nvSpPr>
        <p:spPr>
          <a:xfrm>
            <a:off x="12582474" y="1197295"/>
            <a:ext cx="4148054" cy="8774797"/>
          </a:xfrm>
          <a:prstGeom prst="roundRect">
            <a:avLst>
              <a:gd name="adj" fmla="val 9524"/>
            </a:avLst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968"/>
          </a:p>
        </p:txBody>
      </p:sp>
      <p:sp>
        <p:nvSpPr>
          <p:cNvPr id="18" name="Рисунок 19">
            <a:extLst>
              <a:ext uri="{FF2B5EF4-FFF2-40B4-BE49-F238E27FC236}">
                <a16:creationId xmlns:a16="http://schemas.microsoft.com/office/drawing/2014/main" id="{CA5D5C55-2186-8147-B80F-32DCF3B6034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2656698" y="1191347"/>
            <a:ext cx="4004886" cy="8732469"/>
          </a:xfrm>
          <a:custGeom>
            <a:avLst/>
            <a:gdLst>
              <a:gd name="connsiteX0" fmla="*/ 2528499 w 3165482"/>
              <a:gd name="connsiteY0" fmla="*/ 105 h 6848278"/>
              <a:gd name="connsiteX1" fmla="*/ 2809744 w 3165482"/>
              <a:gd name="connsiteY1" fmla="*/ 105 h 6848278"/>
              <a:gd name="connsiteX2" fmla="*/ 3002647 w 3165482"/>
              <a:gd name="connsiteY2" fmla="*/ 47597 h 6848278"/>
              <a:gd name="connsiteX3" fmla="*/ 3156698 w 3165482"/>
              <a:gd name="connsiteY3" fmla="*/ 269617 h 6848278"/>
              <a:gd name="connsiteX4" fmla="*/ 3165144 w 3165482"/>
              <a:gd name="connsiteY4" fmla="*/ 366287 h 6848278"/>
              <a:gd name="connsiteX5" fmla="*/ 3165144 w 3165482"/>
              <a:gd name="connsiteY5" fmla="*/ 6483320 h 6848278"/>
              <a:gd name="connsiteX6" fmla="*/ 3117172 w 3165482"/>
              <a:gd name="connsiteY6" fmla="*/ 6685770 h 6848278"/>
              <a:gd name="connsiteX7" fmla="*/ 2894709 w 3165482"/>
              <a:gd name="connsiteY7" fmla="*/ 6839126 h 6848278"/>
              <a:gd name="connsiteX8" fmla="*/ 2798427 w 3165482"/>
              <a:gd name="connsiteY8" fmla="*/ 6847983 h 6848278"/>
              <a:gd name="connsiteX9" fmla="*/ 365526 w 3165482"/>
              <a:gd name="connsiteY9" fmla="*/ 6847983 h 6848278"/>
              <a:gd name="connsiteX10" fmla="*/ 162826 w 3165482"/>
              <a:gd name="connsiteY10" fmla="*/ 6800239 h 6848278"/>
              <a:gd name="connsiteX11" fmla="*/ 8859 w 3165482"/>
              <a:gd name="connsiteY11" fmla="*/ 6576700 h 6848278"/>
              <a:gd name="connsiteX12" fmla="*/ 413 w 3165482"/>
              <a:gd name="connsiteY12" fmla="*/ 6479102 h 6848278"/>
              <a:gd name="connsiteX13" fmla="*/ 0 w 3165482"/>
              <a:gd name="connsiteY13" fmla="*/ 3489518 h 6848278"/>
              <a:gd name="connsiteX14" fmla="*/ 0 w 3165482"/>
              <a:gd name="connsiteY14" fmla="*/ 365344 h 6848278"/>
              <a:gd name="connsiteX15" fmla="*/ 10305 w 3165482"/>
              <a:gd name="connsiteY15" fmla="*/ 261931 h 6848278"/>
              <a:gd name="connsiteX16" fmla="*/ 47372 w 3165482"/>
              <a:gd name="connsiteY16" fmla="*/ 163837 h 6848278"/>
              <a:gd name="connsiteX17" fmla="*/ 270679 w 3165482"/>
              <a:gd name="connsiteY17" fmla="*/ 9384 h 6848278"/>
              <a:gd name="connsiteX18" fmla="*/ 365526 w 3165482"/>
              <a:gd name="connsiteY18" fmla="*/ 949 h 6848278"/>
              <a:gd name="connsiteX19" fmla="*/ 632751 w 3165482"/>
              <a:gd name="connsiteY19" fmla="*/ 190 h 6848278"/>
              <a:gd name="connsiteX20" fmla="*/ 648207 w 3165482"/>
              <a:gd name="connsiteY20" fmla="*/ 190 h 6848278"/>
              <a:gd name="connsiteX21" fmla="*/ 704372 w 3165482"/>
              <a:gd name="connsiteY21" fmla="*/ 56370 h 6848278"/>
              <a:gd name="connsiteX22" fmla="*/ 721263 w 3165482"/>
              <a:gd name="connsiteY22" fmla="*/ 147978 h 6848278"/>
              <a:gd name="connsiteX23" fmla="*/ 866025 w 3165482"/>
              <a:gd name="connsiteY23" fmla="*/ 250300 h 6848278"/>
              <a:gd name="connsiteX24" fmla="*/ 916700 w 3165482"/>
              <a:gd name="connsiteY24" fmla="*/ 252999 h 6848278"/>
              <a:gd name="connsiteX25" fmla="*/ 2265327 w 3165482"/>
              <a:gd name="connsiteY25" fmla="*/ 252999 h 6848278"/>
              <a:gd name="connsiteX26" fmla="*/ 2405612 w 3165482"/>
              <a:gd name="connsiteY26" fmla="*/ 205255 h 6848278"/>
              <a:gd name="connsiteX27" fmla="*/ 2464733 w 3165482"/>
              <a:gd name="connsiteY27" fmla="*/ 77880 h 6848278"/>
              <a:gd name="connsiteX28" fmla="*/ 2465155 w 3165482"/>
              <a:gd name="connsiteY28" fmla="*/ 52574 h 6848278"/>
              <a:gd name="connsiteX29" fmla="*/ 2515830 w 3165482"/>
              <a:gd name="connsiteY29" fmla="*/ 527 h 6848278"/>
              <a:gd name="connsiteX30" fmla="*/ 2528499 w 3165482"/>
              <a:gd name="connsiteY30" fmla="*/ 105 h 6848278"/>
              <a:gd name="connsiteX0" fmla="*/ 2528499 w 3165482"/>
              <a:gd name="connsiteY0" fmla="*/ 4685 h 6852563"/>
              <a:gd name="connsiteX1" fmla="*/ 2809744 w 3165482"/>
              <a:gd name="connsiteY1" fmla="*/ 4685 h 6852563"/>
              <a:gd name="connsiteX2" fmla="*/ 3002647 w 3165482"/>
              <a:gd name="connsiteY2" fmla="*/ 52177 h 6852563"/>
              <a:gd name="connsiteX3" fmla="*/ 3156698 w 3165482"/>
              <a:gd name="connsiteY3" fmla="*/ 274197 h 6852563"/>
              <a:gd name="connsiteX4" fmla="*/ 3165144 w 3165482"/>
              <a:gd name="connsiteY4" fmla="*/ 370867 h 6852563"/>
              <a:gd name="connsiteX5" fmla="*/ 3165144 w 3165482"/>
              <a:gd name="connsiteY5" fmla="*/ 6487900 h 6852563"/>
              <a:gd name="connsiteX6" fmla="*/ 3117172 w 3165482"/>
              <a:gd name="connsiteY6" fmla="*/ 6690350 h 6852563"/>
              <a:gd name="connsiteX7" fmla="*/ 2894709 w 3165482"/>
              <a:gd name="connsiteY7" fmla="*/ 6843706 h 6852563"/>
              <a:gd name="connsiteX8" fmla="*/ 2798427 w 3165482"/>
              <a:gd name="connsiteY8" fmla="*/ 6852563 h 6852563"/>
              <a:gd name="connsiteX9" fmla="*/ 365526 w 3165482"/>
              <a:gd name="connsiteY9" fmla="*/ 6852563 h 6852563"/>
              <a:gd name="connsiteX10" fmla="*/ 162826 w 3165482"/>
              <a:gd name="connsiteY10" fmla="*/ 6804819 h 6852563"/>
              <a:gd name="connsiteX11" fmla="*/ 8859 w 3165482"/>
              <a:gd name="connsiteY11" fmla="*/ 6581280 h 6852563"/>
              <a:gd name="connsiteX12" fmla="*/ 413 w 3165482"/>
              <a:gd name="connsiteY12" fmla="*/ 6483682 h 6852563"/>
              <a:gd name="connsiteX13" fmla="*/ 0 w 3165482"/>
              <a:gd name="connsiteY13" fmla="*/ 3494098 h 6852563"/>
              <a:gd name="connsiteX14" fmla="*/ 0 w 3165482"/>
              <a:gd name="connsiteY14" fmla="*/ 369924 h 6852563"/>
              <a:gd name="connsiteX15" fmla="*/ 10305 w 3165482"/>
              <a:gd name="connsiteY15" fmla="*/ 266511 h 6852563"/>
              <a:gd name="connsiteX16" fmla="*/ 47372 w 3165482"/>
              <a:gd name="connsiteY16" fmla="*/ 168417 h 6852563"/>
              <a:gd name="connsiteX17" fmla="*/ 270679 w 3165482"/>
              <a:gd name="connsiteY17" fmla="*/ 13964 h 6852563"/>
              <a:gd name="connsiteX18" fmla="*/ 365526 w 3165482"/>
              <a:gd name="connsiteY18" fmla="*/ 5529 h 6852563"/>
              <a:gd name="connsiteX19" fmla="*/ 632751 w 3165482"/>
              <a:gd name="connsiteY19" fmla="*/ 4770 h 6852563"/>
              <a:gd name="connsiteX20" fmla="*/ 648207 w 3165482"/>
              <a:gd name="connsiteY20" fmla="*/ 4770 h 6852563"/>
              <a:gd name="connsiteX21" fmla="*/ 725063 w 3165482"/>
              <a:gd name="connsiteY21" fmla="*/ 69168 h 6852563"/>
              <a:gd name="connsiteX22" fmla="*/ 721263 w 3165482"/>
              <a:gd name="connsiteY22" fmla="*/ 152558 h 6852563"/>
              <a:gd name="connsiteX23" fmla="*/ 866025 w 3165482"/>
              <a:gd name="connsiteY23" fmla="*/ 254880 h 6852563"/>
              <a:gd name="connsiteX24" fmla="*/ 916700 w 3165482"/>
              <a:gd name="connsiteY24" fmla="*/ 257579 h 6852563"/>
              <a:gd name="connsiteX25" fmla="*/ 2265327 w 3165482"/>
              <a:gd name="connsiteY25" fmla="*/ 257579 h 6852563"/>
              <a:gd name="connsiteX26" fmla="*/ 2405612 w 3165482"/>
              <a:gd name="connsiteY26" fmla="*/ 209835 h 6852563"/>
              <a:gd name="connsiteX27" fmla="*/ 2464733 w 3165482"/>
              <a:gd name="connsiteY27" fmla="*/ 82460 h 6852563"/>
              <a:gd name="connsiteX28" fmla="*/ 2465155 w 3165482"/>
              <a:gd name="connsiteY28" fmla="*/ 57154 h 6852563"/>
              <a:gd name="connsiteX29" fmla="*/ 2515830 w 3165482"/>
              <a:gd name="connsiteY29" fmla="*/ 5107 h 6852563"/>
              <a:gd name="connsiteX30" fmla="*/ 2528499 w 3165482"/>
              <a:gd name="connsiteY30" fmla="*/ 4685 h 6852563"/>
              <a:gd name="connsiteX0" fmla="*/ 2528499 w 3165482"/>
              <a:gd name="connsiteY0" fmla="*/ 4685 h 6852563"/>
              <a:gd name="connsiteX1" fmla="*/ 2809744 w 3165482"/>
              <a:gd name="connsiteY1" fmla="*/ 4685 h 6852563"/>
              <a:gd name="connsiteX2" fmla="*/ 3002647 w 3165482"/>
              <a:gd name="connsiteY2" fmla="*/ 52177 h 6852563"/>
              <a:gd name="connsiteX3" fmla="*/ 3156698 w 3165482"/>
              <a:gd name="connsiteY3" fmla="*/ 274197 h 6852563"/>
              <a:gd name="connsiteX4" fmla="*/ 3165144 w 3165482"/>
              <a:gd name="connsiteY4" fmla="*/ 370867 h 6852563"/>
              <a:gd name="connsiteX5" fmla="*/ 3165144 w 3165482"/>
              <a:gd name="connsiteY5" fmla="*/ 6487900 h 6852563"/>
              <a:gd name="connsiteX6" fmla="*/ 3117172 w 3165482"/>
              <a:gd name="connsiteY6" fmla="*/ 6690350 h 6852563"/>
              <a:gd name="connsiteX7" fmla="*/ 2894709 w 3165482"/>
              <a:gd name="connsiteY7" fmla="*/ 6843706 h 6852563"/>
              <a:gd name="connsiteX8" fmla="*/ 2798427 w 3165482"/>
              <a:gd name="connsiteY8" fmla="*/ 6852563 h 6852563"/>
              <a:gd name="connsiteX9" fmla="*/ 365526 w 3165482"/>
              <a:gd name="connsiteY9" fmla="*/ 6852563 h 6852563"/>
              <a:gd name="connsiteX10" fmla="*/ 162826 w 3165482"/>
              <a:gd name="connsiteY10" fmla="*/ 6804819 h 6852563"/>
              <a:gd name="connsiteX11" fmla="*/ 8859 w 3165482"/>
              <a:gd name="connsiteY11" fmla="*/ 6581280 h 6852563"/>
              <a:gd name="connsiteX12" fmla="*/ 413 w 3165482"/>
              <a:gd name="connsiteY12" fmla="*/ 6483682 h 6852563"/>
              <a:gd name="connsiteX13" fmla="*/ 0 w 3165482"/>
              <a:gd name="connsiteY13" fmla="*/ 3494098 h 6852563"/>
              <a:gd name="connsiteX14" fmla="*/ 0 w 3165482"/>
              <a:gd name="connsiteY14" fmla="*/ 369924 h 6852563"/>
              <a:gd name="connsiteX15" fmla="*/ 10305 w 3165482"/>
              <a:gd name="connsiteY15" fmla="*/ 266511 h 6852563"/>
              <a:gd name="connsiteX16" fmla="*/ 47372 w 3165482"/>
              <a:gd name="connsiteY16" fmla="*/ 168417 h 6852563"/>
              <a:gd name="connsiteX17" fmla="*/ 270679 w 3165482"/>
              <a:gd name="connsiteY17" fmla="*/ 13964 h 6852563"/>
              <a:gd name="connsiteX18" fmla="*/ 365526 w 3165482"/>
              <a:gd name="connsiteY18" fmla="*/ 5529 h 6852563"/>
              <a:gd name="connsiteX19" fmla="*/ 632751 w 3165482"/>
              <a:gd name="connsiteY19" fmla="*/ 4770 h 6852563"/>
              <a:gd name="connsiteX20" fmla="*/ 648207 w 3165482"/>
              <a:gd name="connsiteY20" fmla="*/ 4770 h 6852563"/>
              <a:gd name="connsiteX21" fmla="*/ 725063 w 3165482"/>
              <a:gd name="connsiteY21" fmla="*/ 69168 h 6852563"/>
              <a:gd name="connsiteX22" fmla="*/ 750230 w 3165482"/>
              <a:gd name="connsiteY22" fmla="*/ 197754 h 6852563"/>
              <a:gd name="connsiteX23" fmla="*/ 866025 w 3165482"/>
              <a:gd name="connsiteY23" fmla="*/ 254880 h 6852563"/>
              <a:gd name="connsiteX24" fmla="*/ 916700 w 3165482"/>
              <a:gd name="connsiteY24" fmla="*/ 257579 h 6852563"/>
              <a:gd name="connsiteX25" fmla="*/ 2265327 w 3165482"/>
              <a:gd name="connsiteY25" fmla="*/ 257579 h 6852563"/>
              <a:gd name="connsiteX26" fmla="*/ 2405612 w 3165482"/>
              <a:gd name="connsiteY26" fmla="*/ 209835 h 6852563"/>
              <a:gd name="connsiteX27" fmla="*/ 2464733 w 3165482"/>
              <a:gd name="connsiteY27" fmla="*/ 82460 h 6852563"/>
              <a:gd name="connsiteX28" fmla="*/ 2465155 w 3165482"/>
              <a:gd name="connsiteY28" fmla="*/ 57154 h 6852563"/>
              <a:gd name="connsiteX29" fmla="*/ 2515830 w 3165482"/>
              <a:gd name="connsiteY29" fmla="*/ 5107 h 6852563"/>
              <a:gd name="connsiteX30" fmla="*/ 2528499 w 3165482"/>
              <a:gd name="connsiteY30" fmla="*/ 4685 h 6852563"/>
              <a:gd name="connsiteX0" fmla="*/ 2528499 w 3165482"/>
              <a:gd name="connsiteY0" fmla="*/ 4685 h 6852563"/>
              <a:gd name="connsiteX1" fmla="*/ 2809744 w 3165482"/>
              <a:gd name="connsiteY1" fmla="*/ 4685 h 6852563"/>
              <a:gd name="connsiteX2" fmla="*/ 3002647 w 3165482"/>
              <a:gd name="connsiteY2" fmla="*/ 52177 h 6852563"/>
              <a:gd name="connsiteX3" fmla="*/ 3156698 w 3165482"/>
              <a:gd name="connsiteY3" fmla="*/ 274197 h 6852563"/>
              <a:gd name="connsiteX4" fmla="*/ 3165144 w 3165482"/>
              <a:gd name="connsiteY4" fmla="*/ 370867 h 6852563"/>
              <a:gd name="connsiteX5" fmla="*/ 3165144 w 3165482"/>
              <a:gd name="connsiteY5" fmla="*/ 6487900 h 6852563"/>
              <a:gd name="connsiteX6" fmla="*/ 3117172 w 3165482"/>
              <a:gd name="connsiteY6" fmla="*/ 6690350 h 6852563"/>
              <a:gd name="connsiteX7" fmla="*/ 2894709 w 3165482"/>
              <a:gd name="connsiteY7" fmla="*/ 6843706 h 6852563"/>
              <a:gd name="connsiteX8" fmla="*/ 2798427 w 3165482"/>
              <a:gd name="connsiteY8" fmla="*/ 6852563 h 6852563"/>
              <a:gd name="connsiteX9" fmla="*/ 365526 w 3165482"/>
              <a:gd name="connsiteY9" fmla="*/ 6852563 h 6852563"/>
              <a:gd name="connsiteX10" fmla="*/ 162826 w 3165482"/>
              <a:gd name="connsiteY10" fmla="*/ 6804819 h 6852563"/>
              <a:gd name="connsiteX11" fmla="*/ 8859 w 3165482"/>
              <a:gd name="connsiteY11" fmla="*/ 6581280 h 6852563"/>
              <a:gd name="connsiteX12" fmla="*/ 413 w 3165482"/>
              <a:gd name="connsiteY12" fmla="*/ 6483682 h 6852563"/>
              <a:gd name="connsiteX13" fmla="*/ 0 w 3165482"/>
              <a:gd name="connsiteY13" fmla="*/ 3494098 h 6852563"/>
              <a:gd name="connsiteX14" fmla="*/ 0 w 3165482"/>
              <a:gd name="connsiteY14" fmla="*/ 369924 h 6852563"/>
              <a:gd name="connsiteX15" fmla="*/ 10305 w 3165482"/>
              <a:gd name="connsiteY15" fmla="*/ 266511 h 6852563"/>
              <a:gd name="connsiteX16" fmla="*/ 47372 w 3165482"/>
              <a:gd name="connsiteY16" fmla="*/ 168417 h 6852563"/>
              <a:gd name="connsiteX17" fmla="*/ 270679 w 3165482"/>
              <a:gd name="connsiteY17" fmla="*/ 13964 h 6852563"/>
              <a:gd name="connsiteX18" fmla="*/ 365526 w 3165482"/>
              <a:gd name="connsiteY18" fmla="*/ 5529 h 6852563"/>
              <a:gd name="connsiteX19" fmla="*/ 632751 w 3165482"/>
              <a:gd name="connsiteY19" fmla="*/ 4770 h 6852563"/>
              <a:gd name="connsiteX20" fmla="*/ 648207 w 3165482"/>
              <a:gd name="connsiteY20" fmla="*/ 4770 h 6852563"/>
              <a:gd name="connsiteX21" fmla="*/ 725063 w 3165482"/>
              <a:gd name="connsiteY21" fmla="*/ 69168 h 6852563"/>
              <a:gd name="connsiteX22" fmla="*/ 750230 w 3165482"/>
              <a:gd name="connsiteY22" fmla="*/ 197754 h 6852563"/>
              <a:gd name="connsiteX23" fmla="*/ 866025 w 3165482"/>
              <a:gd name="connsiteY23" fmla="*/ 254880 h 6852563"/>
              <a:gd name="connsiteX24" fmla="*/ 916700 w 3165482"/>
              <a:gd name="connsiteY24" fmla="*/ 257579 h 6852563"/>
              <a:gd name="connsiteX25" fmla="*/ 2265327 w 3165482"/>
              <a:gd name="connsiteY25" fmla="*/ 257579 h 6852563"/>
              <a:gd name="connsiteX26" fmla="*/ 2405612 w 3165482"/>
              <a:gd name="connsiteY26" fmla="*/ 209835 h 6852563"/>
              <a:gd name="connsiteX27" fmla="*/ 2465155 w 3165482"/>
              <a:gd name="connsiteY27" fmla="*/ 57154 h 6852563"/>
              <a:gd name="connsiteX28" fmla="*/ 2515830 w 3165482"/>
              <a:gd name="connsiteY28" fmla="*/ 5107 h 6852563"/>
              <a:gd name="connsiteX29" fmla="*/ 2528499 w 3165482"/>
              <a:gd name="connsiteY29" fmla="*/ 4685 h 6852563"/>
              <a:gd name="connsiteX0" fmla="*/ 2528499 w 3165482"/>
              <a:gd name="connsiteY0" fmla="*/ 4685 h 6852563"/>
              <a:gd name="connsiteX1" fmla="*/ 2809744 w 3165482"/>
              <a:gd name="connsiteY1" fmla="*/ 4685 h 6852563"/>
              <a:gd name="connsiteX2" fmla="*/ 3002647 w 3165482"/>
              <a:gd name="connsiteY2" fmla="*/ 52177 h 6852563"/>
              <a:gd name="connsiteX3" fmla="*/ 3156698 w 3165482"/>
              <a:gd name="connsiteY3" fmla="*/ 274197 h 6852563"/>
              <a:gd name="connsiteX4" fmla="*/ 3165144 w 3165482"/>
              <a:gd name="connsiteY4" fmla="*/ 370867 h 6852563"/>
              <a:gd name="connsiteX5" fmla="*/ 3165144 w 3165482"/>
              <a:gd name="connsiteY5" fmla="*/ 6487900 h 6852563"/>
              <a:gd name="connsiteX6" fmla="*/ 3117172 w 3165482"/>
              <a:gd name="connsiteY6" fmla="*/ 6690350 h 6852563"/>
              <a:gd name="connsiteX7" fmla="*/ 2894709 w 3165482"/>
              <a:gd name="connsiteY7" fmla="*/ 6843706 h 6852563"/>
              <a:gd name="connsiteX8" fmla="*/ 2798427 w 3165482"/>
              <a:gd name="connsiteY8" fmla="*/ 6852563 h 6852563"/>
              <a:gd name="connsiteX9" fmla="*/ 365526 w 3165482"/>
              <a:gd name="connsiteY9" fmla="*/ 6852563 h 6852563"/>
              <a:gd name="connsiteX10" fmla="*/ 162826 w 3165482"/>
              <a:gd name="connsiteY10" fmla="*/ 6804819 h 6852563"/>
              <a:gd name="connsiteX11" fmla="*/ 8859 w 3165482"/>
              <a:gd name="connsiteY11" fmla="*/ 6581280 h 6852563"/>
              <a:gd name="connsiteX12" fmla="*/ 413 w 3165482"/>
              <a:gd name="connsiteY12" fmla="*/ 6483682 h 6852563"/>
              <a:gd name="connsiteX13" fmla="*/ 0 w 3165482"/>
              <a:gd name="connsiteY13" fmla="*/ 3494098 h 6852563"/>
              <a:gd name="connsiteX14" fmla="*/ 0 w 3165482"/>
              <a:gd name="connsiteY14" fmla="*/ 369924 h 6852563"/>
              <a:gd name="connsiteX15" fmla="*/ 10305 w 3165482"/>
              <a:gd name="connsiteY15" fmla="*/ 266511 h 6852563"/>
              <a:gd name="connsiteX16" fmla="*/ 47372 w 3165482"/>
              <a:gd name="connsiteY16" fmla="*/ 168417 h 6852563"/>
              <a:gd name="connsiteX17" fmla="*/ 270679 w 3165482"/>
              <a:gd name="connsiteY17" fmla="*/ 13964 h 6852563"/>
              <a:gd name="connsiteX18" fmla="*/ 365526 w 3165482"/>
              <a:gd name="connsiteY18" fmla="*/ 5529 h 6852563"/>
              <a:gd name="connsiteX19" fmla="*/ 632751 w 3165482"/>
              <a:gd name="connsiteY19" fmla="*/ 4770 h 6852563"/>
              <a:gd name="connsiteX20" fmla="*/ 648207 w 3165482"/>
              <a:gd name="connsiteY20" fmla="*/ 4770 h 6852563"/>
              <a:gd name="connsiteX21" fmla="*/ 725063 w 3165482"/>
              <a:gd name="connsiteY21" fmla="*/ 69168 h 6852563"/>
              <a:gd name="connsiteX22" fmla="*/ 750230 w 3165482"/>
              <a:gd name="connsiteY22" fmla="*/ 197754 h 6852563"/>
              <a:gd name="connsiteX23" fmla="*/ 866025 w 3165482"/>
              <a:gd name="connsiteY23" fmla="*/ 254880 h 6852563"/>
              <a:gd name="connsiteX24" fmla="*/ 916700 w 3165482"/>
              <a:gd name="connsiteY24" fmla="*/ 257579 h 6852563"/>
              <a:gd name="connsiteX25" fmla="*/ 2265327 w 3165482"/>
              <a:gd name="connsiteY25" fmla="*/ 257579 h 6852563"/>
              <a:gd name="connsiteX26" fmla="*/ 2405612 w 3165482"/>
              <a:gd name="connsiteY26" fmla="*/ 209835 h 6852563"/>
              <a:gd name="connsiteX27" fmla="*/ 2444465 w 3165482"/>
              <a:gd name="connsiteY27" fmla="*/ 69481 h 6852563"/>
              <a:gd name="connsiteX28" fmla="*/ 2515830 w 3165482"/>
              <a:gd name="connsiteY28" fmla="*/ 5107 h 6852563"/>
              <a:gd name="connsiteX29" fmla="*/ 2528499 w 3165482"/>
              <a:gd name="connsiteY29" fmla="*/ 4685 h 6852563"/>
              <a:gd name="connsiteX0" fmla="*/ 2528499 w 3165482"/>
              <a:gd name="connsiteY0" fmla="*/ 4770 h 6852648"/>
              <a:gd name="connsiteX1" fmla="*/ 2809744 w 3165482"/>
              <a:gd name="connsiteY1" fmla="*/ 4770 h 6852648"/>
              <a:gd name="connsiteX2" fmla="*/ 3002647 w 3165482"/>
              <a:gd name="connsiteY2" fmla="*/ 52262 h 6852648"/>
              <a:gd name="connsiteX3" fmla="*/ 3156698 w 3165482"/>
              <a:gd name="connsiteY3" fmla="*/ 274282 h 6852648"/>
              <a:gd name="connsiteX4" fmla="*/ 3165144 w 3165482"/>
              <a:gd name="connsiteY4" fmla="*/ 370952 h 6852648"/>
              <a:gd name="connsiteX5" fmla="*/ 3165144 w 3165482"/>
              <a:gd name="connsiteY5" fmla="*/ 6487985 h 6852648"/>
              <a:gd name="connsiteX6" fmla="*/ 3117172 w 3165482"/>
              <a:gd name="connsiteY6" fmla="*/ 6690435 h 6852648"/>
              <a:gd name="connsiteX7" fmla="*/ 2894709 w 3165482"/>
              <a:gd name="connsiteY7" fmla="*/ 6843791 h 6852648"/>
              <a:gd name="connsiteX8" fmla="*/ 2798427 w 3165482"/>
              <a:gd name="connsiteY8" fmla="*/ 6852648 h 6852648"/>
              <a:gd name="connsiteX9" fmla="*/ 365526 w 3165482"/>
              <a:gd name="connsiteY9" fmla="*/ 6852648 h 6852648"/>
              <a:gd name="connsiteX10" fmla="*/ 162826 w 3165482"/>
              <a:gd name="connsiteY10" fmla="*/ 6804904 h 6852648"/>
              <a:gd name="connsiteX11" fmla="*/ 8859 w 3165482"/>
              <a:gd name="connsiteY11" fmla="*/ 6581365 h 6852648"/>
              <a:gd name="connsiteX12" fmla="*/ 413 w 3165482"/>
              <a:gd name="connsiteY12" fmla="*/ 6483767 h 6852648"/>
              <a:gd name="connsiteX13" fmla="*/ 0 w 3165482"/>
              <a:gd name="connsiteY13" fmla="*/ 3494183 h 6852648"/>
              <a:gd name="connsiteX14" fmla="*/ 0 w 3165482"/>
              <a:gd name="connsiteY14" fmla="*/ 370009 h 6852648"/>
              <a:gd name="connsiteX15" fmla="*/ 10305 w 3165482"/>
              <a:gd name="connsiteY15" fmla="*/ 266596 h 6852648"/>
              <a:gd name="connsiteX16" fmla="*/ 47372 w 3165482"/>
              <a:gd name="connsiteY16" fmla="*/ 168502 h 6852648"/>
              <a:gd name="connsiteX17" fmla="*/ 270679 w 3165482"/>
              <a:gd name="connsiteY17" fmla="*/ 14049 h 6852648"/>
              <a:gd name="connsiteX18" fmla="*/ 365526 w 3165482"/>
              <a:gd name="connsiteY18" fmla="*/ 5614 h 6852648"/>
              <a:gd name="connsiteX19" fmla="*/ 632751 w 3165482"/>
              <a:gd name="connsiteY19" fmla="*/ 4855 h 6852648"/>
              <a:gd name="connsiteX20" fmla="*/ 725063 w 3165482"/>
              <a:gd name="connsiteY20" fmla="*/ 69253 h 6852648"/>
              <a:gd name="connsiteX21" fmla="*/ 750230 w 3165482"/>
              <a:gd name="connsiteY21" fmla="*/ 197839 h 6852648"/>
              <a:gd name="connsiteX22" fmla="*/ 866025 w 3165482"/>
              <a:gd name="connsiteY22" fmla="*/ 254965 h 6852648"/>
              <a:gd name="connsiteX23" fmla="*/ 916700 w 3165482"/>
              <a:gd name="connsiteY23" fmla="*/ 257664 h 6852648"/>
              <a:gd name="connsiteX24" fmla="*/ 2265327 w 3165482"/>
              <a:gd name="connsiteY24" fmla="*/ 257664 h 6852648"/>
              <a:gd name="connsiteX25" fmla="*/ 2405612 w 3165482"/>
              <a:gd name="connsiteY25" fmla="*/ 209920 h 6852648"/>
              <a:gd name="connsiteX26" fmla="*/ 2444465 w 3165482"/>
              <a:gd name="connsiteY26" fmla="*/ 69566 h 6852648"/>
              <a:gd name="connsiteX27" fmla="*/ 2515830 w 3165482"/>
              <a:gd name="connsiteY27" fmla="*/ 5192 h 6852648"/>
              <a:gd name="connsiteX28" fmla="*/ 2528499 w 3165482"/>
              <a:gd name="connsiteY28" fmla="*/ 4770 h 6852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165482" h="6852648">
                <a:moveTo>
                  <a:pt x="2528499" y="4770"/>
                </a:moveTo>
                <a:lnTo>
                  <a:pt x="2809744" y="4770"/>
                </a:lnTo>
                <a:cubicBezTo>
                  <a:pt x="2877076" y="3670"/>
                  <a:pt x="2943541" y="20033"/>
                  <a:pt x="3002647" y="52262"/>
                </a:cubicBezTo>
                <a:cubicBezTo>
                  <a:pt x="3089639" y="101356"/>
                  <a:pt x="3137780" y="178118"/>
                  <a:pt x="3156698" y="274282"/>
                </a:cubicBezTo>
                <a:cubicBezTo>
                  <a:pt x="3162579" y="306165"/>
                  <a:pt x="3165408" y="338534"/>
                  <a:pt x="3165144" y="370952"/>
                </a:cubicBezTo>
                <a:cubicBezTo>
                  <a:pt x="3165595" y="2409963"/>
                  <a:pt x="3165595" y="4448974"/>
                  <a:pt x="3165144" y="6487985"/>
                </a:cubicBezTo>
                <a:cubicBezTo>
                  <a:pt x="3165144" y="6559264"/>
                  <a:pt x="3152813" y="6627760"/>
                  <a:pt x="3117172" y="6690435"/>
                </a:cubicBezTo>
                <a:cubicBezTo>
                  <a:pt x="3067848" y="6777236"/>
                  <a:pt x="2990992" y="6825402"/>
                  <a:pt x="2894709" y="6843791"/>
                </a:cubicBezTo>
                <a:cubicBezTo>
                  <a:pt x="2862961" y="6849730"/>
                  <a:pt x="2830727" y="6852695"/>
                  <a:pt x="2798427" y="6852648"/>
                </a:cubicBezTo>
                <a:lnTo>
                  <a:pt x="365526" y="6852648"/>
                </a:lnTo>
                <a:cubicBezTo>
                  <a:pt x="294159" y="6852648"/>
                  <a:pt x="225579" y="6840417"/>
                  <a:pt x="162826" y="6804904"/>
                </a:cubicBezTo>
                <a:cubicBezTo>
                  <a:pt x="75412" y="6755472"/>
                  <a:pt x="27018" y="6678372"/>
                  <a:pt x="8859" y="6581365"/>
                </a:cubicBezTo>
                <a:cubicBezTo>
                  <a:pt x="3050" y="6549160"/>
                  <a:pt x="223" y="6516490"/>
                  <a:pt x="413" y="6483767"/>
                </a:cubicBezTo>
                <a:cubicBezTo>
                  <a:pt x="275" y="5487239"/>
                  <a:pt x="138" y="4490711"/>
                  <a:pt x="0" y="3494183"/>
                </a:cubicBezTo>
                <a:lnTo>
                  <a:pt x="0" y="370009"/>
                </a:lnTo>
                <a:lnTo>
                  <a:pt x="10305" y="266596"/>
                </a:lnTo>
                <a:cubicBezTo>
                  <a:pt x="17727" y="232717"/>
                  <a:pt x="29594" y="199882"/>
                  <a:pt x="47372" y="168502"/>
                </a:cubicBezTo>
                <a:cubicBezTo>
                  <a:pt x="96273" y="81027"/>
                  <a:pt x="173806" y="32439"/>
                  <a:pt x="270679" y="14049"/>
                </a:cubicBezTo>
                <a:cubicBezTo>
                  <a:pt x="301985" y="8456"/>
                  <a:pt x="333723" y="5634"/>
                  <a:pt x="365526" y="5614"/>
                </a:cubicBezTo>
                <a:cubicBezTo>
                  <a:pt x="454545" y="4096"/>
                  <a:pt x="572828" y="-5751"/>
                  <a:pt x="632751" y="4855"/>
                </a:cubicBezTo>
                <a:cubicBezTo>
                  <a:pt x="692674" y="15461"/>
                  <a:pt x="705483" y="37089"/>
                  <a:pt x="725063" y="69253"/>
                </a:cubicBezTo>
                <a:cubicBezTo>
                  <a:pt x="744643" y="101417"/>
                  <a:pt x="726736" y="166887"/>
                  <a:pt x="750230" y="197839"/>
                </a:cubicBezTo>
                <a:cubicBezTo>
                  <a:pt x="773724" y="228791"/>
                  <a:pt x="800401" y="245433"/>
                  <a:pt x="866025" y="254965"/>
                </a:cubicBezTo>
                <a:cubicBezTo>
                  <a:pt x="882831" y="257060"/>
                  <a:pt x="899765" y="257962"/>
                  <a:pt x="916700" y="257664"/>
                </a:cubicBezTo>
                <a:lnTo>
                  <a:pt x="2265327" y="257664"/>
                </a:lnTo>
                <a:cubicBezTo>
                  <a:pt x="2317354" y="257664"/>
                  <a:pt x="2375756" y="241270"/>
                  <a:pt x="2405612" y="209920"/>
                </a:cubicBezTo>
                <a:cubicBezTo>
                  <a:pt x="2435468" y="178570"/>
                  <a:pt x="2426095" y="103687"/>
                  <a:pt x="2444465" y="69566"/>
                </a:cubicBezTo>
                <a:cubicBezTo>
                  <a:pt x="2445985" y="37342"/>
                  <a:pt x="2483989" y="7470"/>
                  <a:pt x="2515830" y="5192"/>
                </a:cubicBezTo>
                <a:cubicBezTo>
                  <a:pt x="2520053" y="5192"/>
                  <a:pt x="2524276" y="4770"/>
                  <a:pt x="2528499" y="477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  <a:ln w="6350">
            <a:solidFill>
              <a:schemeClr val="tx1"/>
            </a:solidFill>
          </a:ln>
        </p:spPr>
        <p:txBody>
          <a:bodyPr wrap="square" anchor="ctr">
            <a:noAutofit/>
          </a:bodyPr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Вставка рисунка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D1D42599-00BE-6846-8B08-458FE1BB78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2043137" y="625475"/>
            <a:ext cx="5226728" cy="988023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A0AE263-FC66-A7E1-BB52-AE16A86756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538"/>
          <a:stretch/>
        </p:blipFill>
        <p:spPr>
          <a:xfrm>
            <a:off x="18852273" y="689434"/>
            <a:ext cx="648577" cy="39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4629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0" userDrawn="1">
          <p15:clr>
            <a:srgbClr val="FBAE40"/>
          </p15:clr>
        </p15:guide>
        <p15:guide id="2" orient="horz" pos="6730" userDrawn="1">
          <p15:clr>
            <a:srgbClr val="FBAE40"/>
          </p15:clr>
        </p15:guide>
        <p15:guide id="3" orient="horz" pos="394" userDrawn="1">
          <p15:clr>
            <a:srgbClr val="FBAE40"/>
          </p15:clr>
        </p15:guide>
        <p15:guide id="4" pos="12284" userDrawn="1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фактоид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>
            <a:extLst>
              <a:ext uri="{FF2B5EF4-FFF2-40B4-BE49-F238E27FC236}">
                <a16:creationId xmlns:a16="http://schemas.microsoft.com/office/drawing/2014/main" id="{97014FD6-FA20-1F4C-889A-BB827DC047A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69942" y="3451301"/>
            <a:ext cx="3784997" cy="1154162"/>
          </a:xfrm>
        </p:spPr>
        <p:txBody>
          <a:bodyPr/>
          <a:lstStyle>
            <a:lvl1pPr>
              <a:defRPr sz="7500" b="1" i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6000" b="0" i="0">
                <a:latin typeface="Glober Book" pitchFamily="2" charset="0"/>
              </a:defRPr>
            </a:lvl2pPr>
            <a:lvl3pPr>
              <a:defRPr sz="6000" b="0" i="0">
                <a:latin typeface="Glober Book" pitchFamily="2" charset="0"/>
              </a:defRPr>
            </a:lvl3pPr>
            <a:lvl4pPr>
              <a:defRPr sz="6000" b="0" i="0">
                <a:latin typeface="Glober Book" pitchFamily="2" charset="0"/>
              </a:defRPr>
            </a:lvl4pPr>
            <a:lvl5pPr>
              <a:defRPr sz="6000" b="0" i="0">
                <a:latin typeface="Glober Book" pitchFamily="2" charset="0"/>
              </a:defRPr>
            </a:lvl5pPr>
          </a:lstStyle>
          <a:p>
            <a:pPr lvl="0"/>
            <a:r>
              <a:rPr lang="ru-RU"/>
              <a:t>2 727</a:t>
            </a:r>
          </a:p>
        </p:txBody>
      </p:sp>
      <p:sp>
        <p:nvSpPr>
          <p:cNvPr id="14" name="Текст 13">
            <a:extLst>
              <a:ext uri="{FF2B5EF4-FFF2-40B4-BE49-F238E27FC236}">
                <a16:creationId xmlns:a16="http://schemas.microsoft.com/office/drawing/2014/main" id="{4890F4D9-1086-5047-A1DA-8304111DF21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44939" y="4889376"/>
            <a:ext cx="3581400" cy="307777"/>
          </a:xfrm>
        </p:spPr>
        <p:txBody>
          <a:bodyPr/>
          <a:lstStyle>
            <a:lvl1pPr>
              <a:defRPr sz="2000" b="0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/>
              <a:t>кратко опишите фактоиды</a:t>
            </a:r>
          </a:p>
        </p:txBody>
      </p:sp>
      <p:sp>
        <p:nvSpPr>
          <p:cNvPr id="15" name="Текст 7">
            <a:extLst>
              <a:ext uri="{FF2B5EF4-FFF2-40B4-BE49-F238E27FC236}">
                <a16:creationId xmlns:a16="http://schemas.microsoft.com/office/drawing/2014/main" id="{D38B8681-E181-664C-A88C-1C35969238D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69942" y="7023918"/>
            <a:ext cx="3784997" cy="1154162"/>
          </a:xfrm>
        </p:spPr>
        <p:txBody>
          <a:bodyPr/>
          <a:lstStyle>
            <a:lvl1pPr>
              <a:defRPr sz="7500" b="1" i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6000" b="0" i="0">
                <a:latin typeface="Glober Book" pitchFamily="2" charset="0"/>
              </a:defRPr>
            </a:lvl2pPr>
            <a:lvl3pPr>
              <a:defRPr sz="6000" b="0" i="0">
                <a:latin typeface="Glober Book" pitchFamily="2" charset="0"/>
              </a:defRPr>
            </a:lvl3pPr>
            <a:lvl4pPr>
              <a:defRPr sz="6000" b="0" i="0">
                <a:latin typeface="Glober Book" pitchFamily="2" charset="0"/>
              </a:defRPr>
            </a:lvl4pPr>
            <a:lvl5pPr>
              <a:defRPr sz="6000" b="0" i="0">
                <a:latin typeface="Glober Book" pitchFamily="2" charset="0"/>
              </a:defRPr>
            </a:lvl5pPr>
          </a:lstStyle>
          <a:p>
            <a:pPr lvl="0"/>
            <a:r>
              <a:rPr lang="ru-RU"/>
              <a:t>230%</a:t>
            </a:r>
          </a:p>
        </p:txBody>
      </p:sp>
      <p:sp>
        <p:nvSpPr>
          <p:cNvPr id="17" name="Текст 13">
            <a:extLst>
              <a:ext uri="{FF2B5EF4-FFF2-40B4-BE49-F238E27FC236}">
                <a16:creationId xmlns:a16="http://schemas.microsoft.com/office/drawing/2014/main" id="{B4659D0E-357E-2E45-9AB6-FD28041A51C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44939" y="8531597"/>
            <a:ext cx="3581400" cy="307777"/>
          </a:xfrm>
        </p:spPr>
        <p:txBody>
          <a:bodyPr/>
          <a:lstStyle>
            <a:lvl1pPr>
              <a:defRPr sz="2000" b="0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/>
              <a:t>кратко опишите фактоиды</a:t>
            </a:r>
          </a:p>
        </p:txBody>
      </p:sp>
      <p:sp>
        <p:nvSpPr>
          <p:cNvPr id="18" name="Текст 7">
            <a:extLst>
              <a:ext uri="{FF2B5EF4-FFF2-40B4-BE49-F238E27FC236}">
                <a16:creationId xmlns:a16="http://schemas.microsoft.com/office/drawing/2014/main" id="{2859774C-46ED-104E-A67B-669DF3F8360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550687" y="3451301"/>
            <a:ext cx="3784997" cy="1154162"/>
          </a:xfrm>
        </p:spPr>
        <p:txBody>
          <a:bodyPr/>
          <a:lstStyle>
            <a:lvl1pPr>
              <a:defRPr sz="7500" b="1" i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6000" b="0" i="0">
                <a:latin typeface="Glober Book" pitchFamily="2" charset="0"/>
              </a:defRPr>
            </a:lvl2pPr>
            <a:lvl3pPr>
              <a:defRPr sz="6000" b="0" i="0">
                <a:latin typeface="Glober Book" pitchFamily="2" charset="0"/>
              </a:defRPr>
            </a:lvl3pPr>
            <a:lvl4pPr>
              <a:defRPr sz="6000" b="0" i="0">
                <a:latin typeface="Glober Book" pitchFamily="2" charset="0"/>
              </a:defRPr>
            </a:lvl4pPr>
            <a:lvl5pPr>
              <a:defRPr sz="6000" b="0" i="0">
                <a:latin typeface="Glober Book" pitchFamily="2" charset="0"/>
              </a:defRPr>
            </a:lvl5pPr>
          </a:lstStyle>
          <a:p>
            <a:pPr lvl="0"/>
            <a:r>
              <a:rPr lang="ru-RU"/>
              <a:t>1 492</a:t>
            </a:r>
          </a:p>
        </p:txBody>
      </p:sp>
      <p:sp>
        <p:nvSpPr>
          <p:cNvPr id="20" name="Текст 13">
            <a:extLst>
              <a:ext uri="{FF2B5EF4-FFF2-40B4-BE49-F238E27FC236}">
                <a16:creationId xmlns:a16="http://schemas.microsoft.com/office/drawing/2014/main" id="{81377D10-C5DB-024B-BDBD-7C82A4B3E56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525684" y="4889376"/>
            <a:ext cx="3581400" cy="307777"/>
          </a:xfrm>
        </p:spPr>
        <p:txBody>
          <a:bodyPr/>
          <a:lstStyle>
            <a:lvl1pPr>
              <a:defRPr sz="2000" b="0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/>
              <a:t>кратко опишите фактоиды</a:t>
            </a:r>
          </a:p>
        </p:txBody>
      </p:sp>
      <p:sp>
        <p:nvSpPr>
          <p:cNvPr id="21" name="Текст 7">
            <a:extLst>
              <a:ext uri="{FF2B5EF4-FFF2-40B4-BE49-F238E27FC236}">
                <a16:creationId xmlns:a16="http://schemas.microsoft.com/office/drawing/2014/main" id="{A784C771-D09D-884C-8DB6-99E556C8E0A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550687" y="7023918"/>
            <a:ext cx="3784997" cy="1154162"/>
          </a:xfrm>
        </p:spPr>
        <p:txBody>
          <a:bodyPr/>
          <a:lstStyle>
            <a:lvl1pPr>
              <a:defRPr sz="7500" b="1" i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6000" b="0" i="0">
                <a:latin typeface="Glober Book" pitchFamily="2" charset="0"/>
              </a:defRPr>
            </a:lvl2pPr>
            <a:lvl3pPr>
              <a:defRPr sz="6000" b="0" i="0">
                <a:latin typeface="Glober Book" pitchFamily="2" charset="0"/>
              </a:defRPr>
            </a:lvl3pPr>
            <a:lvl4pPr>
              <a:defRPr sz="6000" b="0" i="0">
                <a:latin typeface="Glober Book" pitchFamily="2" charset="0"/>
              </a:defRPr>
            </a:lvl4pPr>
            <a:lvl5pPr>
              <a:defRPr sz="6000" b="0" i="0">
                <a:latin typeface="Glober Book" pitchFamily="2" charset="0"/>
              </a:defRPr>
            </a:lvl5pPr>
          </a:lstStyle>
          <a:p>
            <a:pPr lvl="0"/>
            <a:r>
              <a:rPr lang="ru-RU"/>
              <a:t>113%</a:t>
            </a:r>
          </a:p>
        </p:txBody>
      </p:sp>
      <p:sp>
        <p:nvSpPr>
          <p:cNvPr id="23" name="Текст 13">
            <a:extLst>
              <a:ext uri="{FF2B5EF4-FFF2-40B4-BE49-F238E27FC236}">
                <a16:creationId xmlns:a16="http://schemas.microsoft.com/office/drawing/2014/main" id="{D7222508-06CD-8042-9B40-082219E0291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550687" y="8531597"/>
            <a:ext cx="3581400" cy="307777"/>
          </a:xfrm>
        </p:spPr>
        <p:txBody>
          <a:bodyPr/>
          <a:lstStyle>
            <a:lvl1pPr>
              <a:defRPr sz="2000" b="0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/>
              <a:t>кратко опишите фактоиды</a:t>
            </a:r>
          </a:p>
        </p:txBody>
      </p:sp>
      <p:sp>
        <p:nvSpPr>
          <p:cNvPr id="24" name="Текст 7">
            <a:extLst>
              <a:ext uri="{FF2B5EF4-FFF2-40B4-BE49-F238E27FC236}">
                <a16:creationId xmlns:a16="http://schemas.microsoft.com/office/drawing/2014/main" id="{DA3A9855-B3FA-8D4E-8690-F978201C10E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2113287" y="3451301"/>
            <a:ext cx="3784997" cy="1154162"/>
          </a:xfrm>
        </p:spPr>
        <p:txBody>
          <a:bodyPr/>
          <a:lstStyle>
            <a:lvl1pPr>
              <a:defRPr sz="7500" b="1" i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6000" b="0" i="0">
                <a:latin typeface="Glober Book" pitchFamily="2" charset="0"/>
              </a:defRPr>
            </a:lvl2pPr>
            <a:lvl3pPr>
              <a:defRPr sz="6000" b="0" i="0">
                <a:latin typeface="Glober Book" pitchFamily="2" charset="0"/>
              </a:defRPr>
            </a:lvl3pPr>
            <a:lvl4pPr>
              <a:defRPr sz="6000" b="0" i="0">
                <a:latin typeface="Glober Book" pitchFamily="2" charset="0"/>
              </a:defRPr>
            </a:lvl4pPr>
            <a:lvl5pPr>
              <a:defRPr sz="6000" b="0" i="0">
                <a:latin typeface="Glober Book" pitchFamily="2" charset="0"/>
              </a:defRPr>
            </a:lvl5pPr>
          </a:lstStyle>
          <a:p>
            <a:pPr lvl="0"/>
            <a:r>
              <a:rPr lang="ru-RU"/>
              <a:t>1 680</a:t>
            </a:r>
          </a:p>
        </p:txBody>
      </p:sp>
      <p:sp>
        <p:nvSpPr>
          <p:cNvPr id="26" name="Текст 13">
            <a:extLst>
              <a:ext uri="{FF2B5EF4-FFF2-40B4-BE49-F238E27FC236}">
                <a16:creationId xmlns:a16="http://schemas.microsoft.com/office/drawing/2014/main" id="{BCC15FD7-5DF8-4A4D-B1B8-9645B0D648F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2088284" y="4889376"/>
            <a:ext cx="3581400" cy="307777"/>
          </a:xfrm>
        </p:spPr>
        <p:txBody>
          <a:bodyPr/>
          <a:lstStyle>
            <a:lvl1pPr>
              <a:defRPr sz="2000" b="0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/>
              <a:t>кратко опишите фактоиды</a:t>
            </a:r>
          </a:p>
        </p:txBody>
      </p:sp>
      <p:sp>
        <p:nvSpPr>
          <p:cNvPr id="27" name="Текст 7">
            <a:extLst>
              <a:ext uri="{FF2B5EF4-FFF2-40B4-BE49-F238E27FC236}">
                <a16:creationId xmlns:a16="http://schemas.microsoft.com/office/drawing/2014/main" id="{D7556028-7415-0843-B464-6295894F86E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2113287" y="7023918"/>
            <a:ext cx="3784997" cy="1154162"/>
          </a:xfrm>
        </p:spPr>
        <p:txBody>
          <a:bodyPr/>
          <a:lstStyle>
            <a:lvl1pPr>
              <a:defRPr sz="7500" b="1" i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6000" b="0" i="0">
                <a:latin typeface="Glober Book" pitchFamily="2" charset="0"/>
              </a:defRPr>
            </a:lvl2pPr>
            <a:lvl3pPr>
              <a:defRPr sz="6000" b="0" i="0">
                <a:latin typeface="Glober Book" pitchFamily="2" charset="0"/>
              </a:defRPr>
            </a:lvl3pPr>
            <a:lvl4pPr>
              <a:defRPr sz="6000" b="0" i="0">
                <a:latin typeface="Glober Book" pitchFamily="2" charset="0"/>
              </a:defRPr>
            </a:lvl4pPr>
            <a:lvl5pPr>
              <a:defRPr sz="6000" b="0" i="0">
                <a:latin typeface="Glober Book" pitchFamily="2" charset="0"/>
              </a:defRPr>
            </a:lvl5pPr>
          </a:lstStyle>
          <a:p>
            <a:pPr lvl="0"/>
            <a:r>
              <a:rPr lang="ru-RU"/>
              <a:t>430%</a:t>
            </a:r>
          </a:p>
        </p:txBody>
      </p:sp>
      <p:sp>
        <p:nvSpPr>
          <p:cNvPr id="29" name="Текст 13">
            <a:extLst>
              <a:ext uri="{FF2B5EF4-FFF2-40B4-BE49-F238E27FC236}">
                <a16:creationId xmlns:a16="http://schemas.microsoft.com/office/drawing/2014/main" id="{1EFD3270-237C-5E49-9CD4-0773659175D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2113287" y="8531597"/>
            <a:ext cx="3581400" cy="307777"/>
          </a:xfrm>
        </p:spPr>
        <p:txBody>
          <a:bodyPr/>
          <a:lstStyle>
            <a:lvl1pPr>
              <a:defRPr sz="2000" b="0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/>
              <a:t>кратко опишите фактоиды</a:t>
            </a:r>
          </a:p>
        </p:txBody>
      </p:sp>
      <p:sp>
        <p:nvSpPr>
          <p:cNvPr id="31" name="Текст 13">
            <a:extLst>
              <a:ext uri="{FF2B5EF4-FFF2-40B4-BE49-F238E27FC236}">
                <a16:creationId xmlns:a16="http://schemas.microsoft.com/office/drawing/2014/main" id="{397C0495-9040-5349-B07B-94A457E6EA8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778598" y="4190140"/>
            <a:ext cx="1935707" cy="677108"/>
          </a:xfrm>
        </p:spPr>
        <p:txBody>
          <a:bodyPr/>
          <a:lstStyle>
            <a:lvl1pPr>
              <a:defRPr sz="2200" b="1" i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/>
              <a:t>договоров</a:t>
            </a:r>
          </a:p>
        </p:txBody>
      </p:sp>
      <p:sp>
        <p:nvSpPr>
          <p:cNvPr id="32" name="Текст 13">
            <a:extLst>
              <a:ext uri="{FF2B5EF4-FFF2-40B4-BE49-F238E27FC236}">
                <a16:creationId xmlns:a16="http://schemas.microsoft.com/office/drawing/2014/main" id="{D41040FA-B53D-F94A-962C-FF70939FDDBB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389180" y="4190140"/>
            <a:ext cx="1935707" cy="677108"/>
          </a:xfrm>
        </p:spPr>
        <p:txBody>
          <a:bodyPr/>
          <a:lstStyle>
            <a:lvl1pPr>
              <a:defRPr sz="2200" b="1" i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/>
              <a:t>договоров</a:t>
            </a:r>
          </a:p>
        </p:txBody>
      </p:sp>
      <p:sp>
        <p:nvSpPr>
          <p:cNvPr id="33" name="Текст 13">
            <a:extLst>
              <a:ext uri="{FF2B5EF4-FFF2-40B4-BE49-F238E27FC236}">
                <a16:creationId xmlns:a16="http://schemas.microsoft.com/office/drawing/2014/main" id="{42374B41-420E-B74B-83C0-8FB3BD43A82F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4974343" y="4190140"/>
            <a:ext cx="1935707" cy="677108"/>
          </a:xfrm>
        </p:spPr>
        <p:txBody>
          <a:bodyPr/>
          <a:lstStyle>
            <a:lvl1pPr>
              <a:defRPr sz="2200" b="1" i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/>
              <a:t>договоров</a:t>
            </a:r>
          </a:p>
        </p:txBody>
      </p:sp>
      <p:sp>
        <p:nvSpPr>
          <p:cNvPr id="70" name="Текст 13">
            <a:extLst>
              <a:ext uri="{FF2B5EF4-FFF2-40B4-BE49-F238E27FC236}">
                <a16:creationId xmlns:a16="http://schemas.microsoft.com/office/drawing/2014/main" id="{69CC28EC-CD9F-F04A-9996-320FEBF1A039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28253" y="1754937"/>
            <a:ext cx="11626750" cy="861774"/>
          </a:xfrm>
        </p:spPr>
        <p:txBody>
          <a:bodyPr/>
          <a:lstStyle>
            <a:lvl1pPr>
              <a:defRPr sz="2800" b="1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 dirty="0"/>
              <a:t>Опишите кратко идеи, подтверждающие основную мысль слайда</a:t>
            </a:r>
          </a:p>
        </p:txBody>
      </p:sp>
      <p:sp>
        <p:nvSpPr>
          <p:cNvPr id="71" name="Заголовок 1">
            <a:extLst>
              <a:ext uri="{FF2B5EF4-FFF2-40B4-BE49-F238E27FC236}">
                <a16:creationId xmlns:a16="http://schemas.microsoft.com/office/drawing/2014/main" id="{09F742D6-B3EF-4E43-A272-51AEDF1203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5552" y="432312"/>
            <a:ext cx="18885298" cy="769441"/>
          </a:xfrm>
        </p:spPr>
        <p:txBody>
          <a:bodyPr/>
          <a:lstStyle>
            <a:lvl1pPr>
              <a:lnSpc>
                <a:spcPts val="6000"/>
              </a:lnSpc>
              <a:defRPr sz="5800" b="1" i="0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dirty="0"/>
              <a:t>Заголовок – главная мысль слайда</a:t>
            </a: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CD251181-1A3B-40E7-BAA2-E70AC9FD29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1709" y="0"/>
            <a:ext cx="2925492" cy="11309350"/>
          </a:xfrm>
          <a:prstGeom prst="rect">
            <a:avLst/>
          </a:prstGeom>
        </p:spPr>
      </p:pic>
      <p:sp>
        <p:nvSpPr>
          <p:cNvPr id="35" name="Holder 4">
            <a:extLst>
              <a:ext uri="{FF2B5EF4-FFF2-40B4-BE49-F238E27FC236}">
                <a16:creationId xmlns:a16="http://schemas.microsoft.com/office/drawing/2014/main" id="{480543D0-EDCB-4B4E-8354-888EF6F01D3C}"/>
              </a:ext>
            </a:extLst>
          </p:cNvPr>
          <p:cNvSpPr txBox="1">
            <a:spLocks/>
          </p:cNvSpPr>
          <p:nvPr userDrawn="1"/>
        </p:nvSpPr>
        <p:spPr>
          <a:xfrm>
            <a:off x="18133255" y="10093223"/>
            <a:ext cx="891818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r" defTabSz="914400" rtl="0" eaLnBrk="1" latinLnBrk="0" hangingPunct="1">
              <a:defRPr sz="4000" b="1" i="0" kern="1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6F15528-21DE-4FAA-801E-634DDDAF4B2B}" type="slidenum">
              <a:rPr lang="ru-RU" smtClean="0">
                <a:solidFill>
                  <a:schemeClr val="bg1"/>
                </a:solidFill>
              </a:rPr>
              <a:pPr algn="ctr"/>
              <a:t>‹#›</a:t>
            </a:fld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4312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0" userDrawn="1">
          <p15:clr>
            <a:srgbClr val="FBAE40"/>
          </p15:clr>
        </p15:guide>
        <p15:guide id="2" orient="horz" pos="6730" userDrawn="1">
          <p15:clr>
            <a:srgbClr val="FBAE40"/>
          </p15:clr>
        </p15:guide>
        <p15:guide id="3" orient="horz" pos="394" userDrawn="1">
          <p15:clr>
            <a:srgbClr val="FBAE40"/>
          </p15:clr>
        </p15:guide>
        <p15:guide id="4" pos="12284" userDrawn="1">
          <p15:clr>
            <a:srgbClr val="FBAE40"/>
          </p15:clr>
        </p15:guide>
        <p15:guide id="5" orient="horz" pos="6490" userDrawn="1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фактоидов;лого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>
            <a:extLst>
              <a:ext uri="{FF2B5EF4-FFF2-40B4-BE49-F238E27FC236}">
                <a16:creationId xmlns:a16="http://schemas.microsoft.com/office/drawing/2014/main" id="{97014FD6-FA20-1F4C-889A-BB827DC047A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69942" y="3451301"/>
            <a:ext cx="3784997" cy="1154162"/>
          </a:xfrm>
        </p:spPr>
        <p:txBody>
          <a:bodyPr/>
          <a:lstStyle>
            <a:lvl1pPr>
              <a:defRPr sz="7500" b="1" i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6000" b="0" i="0">
                <a:latin typeface="Glober Book" pitchFamily="2" charset="0"/>
              </a:defRPr>
            </a:lvl2pPr>
            <a:lvl3pPr>
              <a:defRPr sz="6000" b="0" i="0">
                <a:latin typeface="Glober Book" pitchFamily="2" charset="0"/>
              </a:defRPr>
            </a:lvl3pPr>
            <a:lvl4pPr>
              <a:defRPr sz="6000" b="0" i="0">
                <a:latin typeface="Glober Book" pitchFamily="2" charset="0"/>
              </a:defRPr>
            </a:lvl4pPr>
            <a:lvl5pPr>
              <a:defRPr sz="6000" b="0" i="0">
                <a:latin typeface="Glober Book" pitchFamily="2" charset="0"/>
              </a:defRPr>
            </a:lvl5pPr>
          </a:lstStyle>
          <a:p>
            <a:pPr lvl="0"/>
            <a:r>
              <a:rPr lang="ru-RU"/>
              <a:t>2 727</a:t>
            </a:r>
          </a:p>
        </p:txBody>
      </p:sp>
      <p:sp>
        <p:nvSpPr>
          <p:cNvPr id="14" name="Текст 13">
            <a:extLst>
              <a:ext uri="{FF2B5EF4-FFF2-40B4-BE49-F238E27FC236}">
                <a16:creationId xmlns:a16="http://schemas.microsoft.com/office/drawing/2014/main" id="{4890F4D9-1086-5047-A1DA-8304111DF21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44939" y="4889376"/>
            <a:ext cx="3581400" cy="307777"/>
          </a:xfrm>
        </p:spPr>
        <p:txBody>
          <a:bodyPr/>
          <a:lstStyle>
            <a:lvl1pPr>
              <a:defRPr sz="2000" b="0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/>
              <a:t>кратко опишите фактоиды</a:t>
            </a:r>
          </a:p>
        </p:txBody>
      </p:sp>
      <p:sp>
        <p:nvSpPr>
          <p:cNvPr id="15" name="Текст 7">
            <a:extLst>
              <a:ext uri="{FF2B5EF4-FFF2-40B4-BE49-F238E27FC236}">
                <a16:creationId xmlns:a16="http://schemas.microsoft.com/office/drawing/2014/main" id="{D38B8681-E181-664C-A88C-1C35969238D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69942" y="7023918"/>
            <a:ext cx="3784997" cy="1154162"/>
          </a:xfrm>
        </p:spPr>
        <p:txBody>
          <a:bodyPr/>
          <a:lstStyle>
            <a:lvl1pPr>
              <a:defRPr sz="7500" b="1" i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6000" b="0" i="0">
                <a:latin typeface="Glober Book" pitchFamily="2" charset="0"/>
              </a:defRPr>
            </a:lvl2pPr>
            <a:lvl3pPr>
              <a:defRPr sz="6000" b="0" i="0">
                <a:latin typeface="Glober Book" pitchFamily="2" charset="0"/>
              </a:defRPr>
            </a:lvl3pPr>
            <a:lvl4pPr>
              <a:defRPr sz="6000" b="0" i="0">
                <a:latin typeface="Glober Book" pitchFamily="2" charset="0"/>
              </a:defRPr>
            </a:lvl4pPr>
            <a:lvl5pPr>
              <a:defRPr sz="6000" b="0" i="0">
                <a:latin typeface="Glober Book" pitchFamily="2" charset="0"/>
              </a:defRPr>
            </a:lvl5pPr>
          </a:lstStyle>
          <a:p>
            <a:pPr lvl="0"/>
            <a:r>
              <a:rPr lang="ru-RU"/>
              <a:t>230%</a:t>
            </a:r>
          </a:p>
        </p:txBody>
      </p:sp>
      <p:sp>
        <p:nvSpPr>
          <p:cNvPr id="17" name="Текст 13">
            <a:extLst>
              <a:ext uri="{FF2B5EF4-FFF2-40B4-BE49-F238E27FC236}">
                <a16:creationId xmlns:a16="http://schemas.microsoft.com/office/drawing/2014/main" id="{B4659D0E-357E-2E45-9AB6-FD28041A51C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44939" y="8531597"/>
            <a:ext cx="3581400" cy="307777"/>
          </a:xfrm>
        </p:spPr>
        <p:txBody>
          <a:bodyPr/>
          <a:lstStyle>
            <a:lvl1pPr>
              <a:defRPr sz="2000" b="0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/>
              <a:t>кратко опишите фактоиды</a:t>
            </a:r>
          </a:p>
        </p:txBody>
      </p:sp>
      <p:sp>
        <p:nvSpPr>
          <p:cNvPr id="18" name="Текст 7">
            <a:extLst>
              <a:ext uri="{FF2B5EF4-FFF2-40B4-BE49-F238E27FC236}">
                <a16:creationId xmlns:a16="http://schemas.microsoft.com/office/drawing/2014/main" id="{2859774C-46ED-104E-A67B-669DF3F8360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550687" y="3451301"/>
            <a:ext cx="3784997" cy="1154162"/>
          </a:xfrm>
        </p:spPr>
        <p:txBody>
          <a:bodyPr/>
          <a:lstStyle>
            <a:lvl1pPr>
              <a:defRPr sz="7500" b="1" i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6000" b="0" i="0">
                <a:latin typeface="Glober Book" pitchFamily="2" charset="0"/>
              </a:defRPr>
            </a:lvl2pPr>
            <a:lvl3pPr>
              <a:defRPr sz="6000" b="0" i="0">
                <a:latin typeface="Glober Book" pitchFamily="2" charset="0"/>
              </a:defRPr>
            </a:lvl3pPr>
            <a:lvl4pPr>
              <a:defRPr sz="6000" b="0" i="0">
                <a:latin typeface="Glober Book" pitchFamily="2" charset="0"/>
              </a:defRPr>
            </a:lvl4pPr>
            <a:lvl5pPr>
              <a:defRPr sz="6000" b="0" i="0">
                <a:latin typeface="Glober Book" pitchFamily="2" charset="0"/>
              </a:defRPr>
            </a:lvl5pPr>
          </a:lstStyle>
          <a:p>
            <a:pPr lvl="0"/>
            <a:r>
              <a:rPr lang="ru-RU"/>
              <a:t>1 492</a:t>
            </a:r>
          </a:p>
        </p:txBody>
      </p:sp>
      <p:sp>
        <p:nvSpPr>
          <p:cNvPr id="20" name="Текст 13">
            <a:extLst>
              <a:ext uri="{FF2B5EF4-FFF2-40B4-BE49-F238E27FC236}">
                <a16:creationId xmlns:a16="http://schemas.microsoft.com/office/drawing/2014/main" id="{81377D10-C5DB-024B-BDBD-7C82A4B3E56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525684" y="4889376"/>
            <a:ext cx="3581400" cy="307777"/>
          </a:xfrm>
        </p:spPr>
        <p:txBody>
          <a:bodyPr/>
          <a:lstStyle>
            <a:lvl1pPr>
              <a:defRPr sz="2000" b="0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/>
              <a:t>кратко опишите фактоиды</a:t>
            </a:r>
          </a:p>
        </p:txBody>
      </p:sp>
      <p:sp>
        <p:nvSpPr>
          <p:cNvPr id="21" name="Текст 7">
            <a:extLst>
              <a:ext uri="{FF2B5EF4-FFF2-40B4-BE49-F238E27FC236}">
                <a16:creationId xmlns:a16="http://schemas.microsoft.com/office/drawing/2014/main" id="{A784C771-D09D-884C-8DB6-99E556C8E0A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550687" y="7023918"/>
            <a:ext cx="3784997" cy="1154162"/>
          </a:xfrm>
        </p:spPr>
        <p:txBody>
          <a:bodyPr/>
          <a:lstStyle>
            <a:lvl1pPr>
              <a:defRPr sz="7500" b="1" i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6000" b="0" i="0">
                <a:latin typeface="Glober Book" pitchFamily="2" charset="0"/>
              </a:defRPr>
            </a:lvl2pPr>
            <a:lvl3pPr>
              <a:defRPr sz="6000" b="0" i="0">
                <a:latin typeface="Glober Book" pitchFamily="2" charset="0"/>
              </a:defRPr>
            </a:lvl3pPr>
            <a:lvl4pPr>
              <a:defRPr sz="6000" b="0" i="0">
                <a:latin typeface="Glober Book" pitchFamily="2" charset="0"/>
              </a:defRPr>
            </a:lvl4pPr>
            <a:lvl5pPr>
              <a:defRPr sz="6000" b="0" i="0">
                <a:latin typeface="Glober Book" pitchFamily="2" charset="0"/>
              </a:defRPr>
            </a:lvl5pPr>
          </a:lstStyle>
          <a:p>
            <a:pPr lvl="0"/>
            <a:r>
              <a:rPr lang="ru-RU"/>
              <a:t>113%</a:t>
            </a:r>
          </a:p>
        </p:txBody>
      </p:sp>
      <p:sp>
        <p:nvSpPr>
          <p:cNvPr id="23" name="Текст 13">
            <a:extLst>
              <a:ext uri="{FF2B5EF4-FFF2-40B4-BE49-F238E27FC236}">
                <a16:creationId xmlns:a16="http://schemas.microsoft.com/office/drawing/2014/main" id="{D7222508-06CD-8042-9B40-082219E0291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550687" y="8531597"/>
            <a:ext cx="3581400" cy="307777"/>
          </a:xfrm>
        </p:spPr>
        <p:txBody>
          <a:bodyPr/>
          <a:lstStyle>
            <a:lvl1pPr>
              <a:defRPr sz="2000" b="0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/>
              <a:t>кратко опишите фактоиды</a:t>
            </a:r>
          </a:p>
        </p:txBody>
      </p:sp>
      <p:sp>
        <p:nvSpPr>
          <p:cNvPr id="24" name="Текст 7">
            <a:extLst>
              <a:ext uri="{FF2B5EF4-FFF2-40B4-BE49-F238E27FC236}">
                <a16:creationId xmlns:a16="http://schemas.microsoft.com/office/drawing/2014/main" id="{DA3A9855-B3FA-8D4E-8690-F978201C10E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2113287" y="3451301"/>
            <a:ext cx="3784997" cy="1154162"/>
          </a:xfrm>
        </p:spPr>
        <p:txBody>
          <a:bodyPr/>
          <a:lstStyle>
            <a:lvl1pPr>
              <a:defRPr sz="7500" b="1" i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6000" b="0" i="0">
                <a:latin typeface="Glober Book" pitchFamily="2" charset="0"/>
              </a:defRPr>
            </a:lvl2pPr>
            <a:lvl3pPr>
              <a:defRPr sz="6000" b="0" i="0">
                <a:latin typeface="Glober Book" pitchFamily="2" charset="0"/>
              </a:defRPr>
            </a:lvl3pPr>
            <a:lvl4pPr>
              <a:defRPr sz="6000" b="0" i="0">
                <a:latin typeface="Glober Book" pitchFamily="2" charset="0"/>
              </a:defRPr>
            </a:lvl4pPr>
            <a:lvl5pPr>
              <a:defRPr sz="6000" b="0" i="0">
                <a:latin typeface="Glober Book" pitchFamily="2" charset="0"/>
              </a:defRPr>
            </a:lvl5pPr>
          </a:lstStyle>
          <a:p>
            <a:pPr lvl="0"/>
            <a:r>
              <a:rPr lang="ru-RU"/>
              <a:t>1 680</a:t>
            </a:r>
          </a:p>
        </p:txBody>
      </p:sp>
      <p:sp>
        <p:nvSpPr>
          <p:cNvPr id="26" name="Текст 13">
            <a:extLst>
              <a:ext uri="{FF2B5EF4-FFF2-40B4-BE49-F238E27FC236}">
                <a16:creationId xmlns:a16="http://schemas.microsoft.com/office/drawing/2014/main" id="{BCC15FD7-5DF8-4A4D-B1B8-9645B0D648F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2088284" y="4889376"/>
            <a:ext cx="3581400" cy="307777"/>
          </a:xfrm>
        </p:spPr>
        <p:txBody>
          <a:bodyPr/>
          <a:lstStyle>
            <a:lvl1pPr>
              <a:defRPr sz="2000" b="0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/>
              <a:t>кратко опишите фактоиды</a:t>
            </a:r>
          </a:p>
        </p:txBody>
      </p:sp>
      <p:sp>
        <p:nvSpPr>
          <p:cNvPr id="27" name="Текст 7">
            <a:extLst>
              <a:ext uri="{FF2B5EF4-FFF2-40B4-BE49-F238E27FC236}">
                <a16:creationId xmlns:a16="http://schemas.microsoft.com/office/drawing/2014/main" id="{D7556028-7415-0843-B464-6295894F86E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2113287" y="7023918"/>
            <a:ext cx="3784997" cy="1154162"/>
          </a:xfrm>
        </p:spPr>
        <p:txBody>
          <a:bodyPr/>
          <a:lstStyle>
            <a:lvl1pPr>
              <a:defRPr sz="7500" b="1" i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6000" b="0" i="0">
                <a:latin typeface="Glober Book" pitchFamily="2" charset="0"/>
              </a:defRPr>
            </a:lvl2pPr>
            <a:lvl3pPr>
              <a:defRPr sz="6000" b="0" i="0">
                <a:latin typeface="Glober Book" pitchFamily="2" charset="0"/>
              </a:defRPr>
            </a:lvl3pPr>
            <a:lvl4pPr>
              <a:defRPr sz="6000" b="0" i="0">
                <a:latin typeface="Glober Book" pitchFamily="2" charset="0"/>
              </a:defRPr>
            </a:lvl4pPr>
            <a:lvl5pPr>
              <a:defRPr sz="6000" b="0" i="0">
                <a:latin typeface="Glober Book" pitchFamily="2" charset="0"/>
              </a:defRPr>
            </a:lvl5pPr>
          </a:lstStyle>
          <a:p>
            <a:pPr lvl="0"/>
            <a:r>
              <a:rPr lang="ru-RU"/>
              <a:t>430%</a:t>
            </a:r>
          </a:p>
        </p:txBody>
      </p:sp>
      <p:sp>
        <p:nvSpPr>
          <p:cNvPr id="29" name="Текст 13">
            <a:extLst>
              <a:ext uri="{FF2B5EF4-FFF2-40B4-BE49-F238E27FC236}">
                <a16:creationId xmlns:a16="http://schemas.microsoft.com/office/drawing/2014/main" id="{1EFD3270-237C-5E49-9CD4-0773659175D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2113287" y="8531597"/>
            <a:ext cx="3581400" cy="307777"/>
          </a:xfrm>
        </p:spPr>
        <p:txBody>
          <a:bodyPr/>
          <a:lstStyle>
            <a:lvl1pPr>
              <a:defRPr sz="2000" b="0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/>
              <a:t>кратко опишите фактоиды</a:t>
            </a:r>
          </a:p>
        </p:txBody>
      </p:sp>
      <p:sp>
        <p:nvSpPr>
          <p:cNvPr id="31" name="Текст 13">
            <a:extLst>
              <a:ext uri="{FF2B5EF4-FFF2-40B4-BE49-F238E27FC236}">
                <a16:creationId xmlns:a16="http://schemas.microsoft.com/office/drawing/2014/main" id="{397C0495-9040-5349-B07B-94A457E6EA8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778598" y="4190140"/>
            <a:ext cx="1935707" cy="677108"/>
          </a:xfrm>
        </p:spPr>
        <p:txBody>
          <a:bodyPr/>
          <a:lstStyle>
            <a:lvl1pPr>
              <a:defRPr sz="2200" b="1" i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/>
              <a:t>договоров</a:t>
            </a:r>
          </a:p>
        </p:txBody>
      </p:sp>
      <p:sp>
        <p:nvSpPr>
          <p:cNvPr id="32" name="Текст 13">
            <a:extLst>
              <a:ext uri="{FF2B5EF4-FFF2-40B4-BE49-F238E27FC236}">
                <a16:creationId xmlns:a16="http://schemas.microsoft.com/office/drawing/2014/main" id="{D41040FA-B53D-F94A-962C-FF70939FDDBB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389180" y="4190140"/>
            <a:ext cx="1935707" cy="677108"/>
          </a:xfrm>
        </p:spPr>
        <p:txBody>
          <a:bodyPr/>
          <a:lstStyle>
            <a:lvl1pPr>
              <a:defRPr sz="2200" b="1" i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/>
              <a:t>договоров</a:t>
            </a:r>
          </a:p>
        </p:txBody>
      </p:sp>
      <p:sp>
        <p:nvSpPr>
          <p:cNvPr id="33" name="Текст 13">
            <a:extLst>
              <a:ext uri="{FF2B5EF4-FFF2-40B4-BE49-F238E27FC236}">
                <a16:creationId xmlns:a16="http://schemas.microsoft.com/office/drawing/2014/main" id="{42374B41-420E-B74B-83C0-8FB3BD43A82F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4974343" y="4190140"/>
            <a:ext cx="1935707" cy="677108"/>
          </a:xfrm>
        </p:spPr>
        <p:txBody>
          <a:bodyPr/>
          <a:lstStyle>
            <a:lvl1pPr>
              <a:defRPr sz="2200" b="1" i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/>
              <a:t>договоров</a:t>
            </a:r>
          </a:p>
        </p:txBody>
      </p:sp>
      <p:sp>
        <p:nvSpPr>
          <p:cNvPr id="70" name="Текст 13">
            <a:extLst>
              <a:ext uri="{FF2B5EF4-FFF2-40B4-BE49-F238E27FC236}">
                <a16:creationId xmlns:a16="http://schemas.microsoft.com/office/drawing/2014/main" id="{69CC28EC-CD9F-F04A-9996-320FEBF1A039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28253" y="1754937"/>
            <a:ext cx="11626750" cy="861774"/>
          </a:xfrm>
        </p:spPr>
        <p:txBody>
          <a:bodyPr/>
          <a:lstStyle>
            <a:lvl1pPr>
              <a:defRPr sz="2800" b="1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 dirty="0"/>
              <a:t>Опишите кратко идеи, подтверждающие основную мысль слайда</a:t>
            </a:r>
          </a:p>
        </p:txBody>
      </p:sp>
      <p:sp>
        <p:nvSpPr>
          <p:cNvPr id="71" name="Заголовок 1">
            <a:extLst>
              <a:ext uri="{FF2B5EF4-FFF2-40B4-BE49-F238E27FC236}">
                <a16:creationId xmlns:a16="http://schemas.microsoft.com/office/drawing/2014/main" id="{09F742D6-B3EF-4E43-A272-51AEDF1203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5552" y="432312"/>
            <a:ext cx="18885298" cy="769441"/>
          </a:xfrm>
        </p:spPr>
        <p:txBody>
          <a:bodyPr/>
          <a:lstStyle>
            <a:lvl1pPr>
              <a:lnSpc>
                <a:spcPts val="6000"/>
              </a:lnSpc>
              <a:defRPr sz="5800" b="1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/>
              <a:t>Заголовок – главная мысль слайда</a:t>
            </a:r>
          </a:p>
        </p:txBody>
      </p:sp>
      <p:sp>
        <p:nvSpPr>
          <p:cNvPr id="30" name="Holder 4">
            <a:extLst>
              <a:ext uri="{FF2B5EF4-FFF2-40B4-BE49-F238E27FC236}">
                <a16:creationId xmlns:a16="http://schemas.microsoft.com/office/drawing/2014/main" id="{EA8136DD-85C0-1948-B20E-010998221442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4876907" y="10360509"/>
            <a:ext cx="4623943" cy="276999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B6F15528-21DE-4FAA-801E-634DDDAF4B2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66467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0" userDrawn="1">
          <p15:clr>
            <a:srgbClr val="FBAE40"/>
          </p15:clr>
        </p15:guide>
        <p15:guide id="2" orient="horz" pos="6730" userDrawn="1">
          <p15:clr>
            <a:srgbClr val="FBAE40"/>
          </p15:clr>
        </p15:guide>
        <p15:guide id="3" orient="horz" pos="394" userDrawn="1">
          <p15:clr>
            <a:srgbClr val="FBAE40"/>
          </p15:clr>
        </p15:guide>
        <p15:guide id="4" pos="12284" userDrawn="1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фактоид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5AA4D75E-A2DA-47DF-88EA-02BF503DDD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772528"/>
            <a:ext cx="10315653" cy="9536821"/>
          </a:xfrm>
          <a:prstGeom prst="rect">
            <a:avLst/>
          </a:prstGeom>
        </p:spPr>
      </p:pic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B6540DF9-48F7-4B61-8DC4-BCC4BF3BF6DB}"/>
              </a:ext>
            </a:extLst>
          </p:cNvPr>
          <p:cNvSpPr/>
          <p:nvPr userDrawn="1"/>
        </p:nvSpPr>
        <p:spPr>
          <a:xfrm>
            <a:off x="0" y="0"/>
            <a:ext cx="20104100" cy="2518117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Заголовок 1">
            <a:extLst>
              <a:ext uri="{FF2B5EF4-FFF2-40B4-BE49-F238E27FC236}">
                <a16:creationId xmlns:a16="http://schemas.microsoft.com/office/drawing/2014/main" id="{1E7805DC-6D31-4A8B-B56B-CE8814F7D455}"/>
              </a:ext>
            </a:extLst>
          </p:cNvPr>
          <p:cNvSpPr txBox="1">
            <a:spLocks/>
          </p:cNvSpPr>
          <p:nvPr userDrawn="1"/>
        </p:nvSpPr>
        <p:spPr>
          <a:xfrm>
            <a:off x="615552" y="1217044"/>
            <a:ext cx="13779898" cy="6903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ts val="6000"/>
              </a:lnSpc>
              <a:defRPr sz="43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kern="0"/>
              <a:t>Заголовок – главная мысль слайда</a:t>
            </a:r>
            <a:endParaRPr lang="ru-RU" kern="0" dirty="0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97014FD6-FA20-1F4C-889A-BB827DC047A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43074" y="2744815"/>
            <a:ext cx="3784997" cy="1231106"/>
          </a:xfrm>
        </p:spPr>
        <p:txBody>
          <a:bodyPr/>
          <a:lstStyle>
            <a:lvl1pPr>
              <a:defRPr sz="8000" b="1" i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6000" b="0" i="0">
                <a:latin typeface="Glober Book" pitchFamily="2" charset="0"/>
              </a:defRPr>
            </a:lvl2pPr>
            <a:lvl3pPr>
              <a:defRPr sz="6000" b="0" i="0">
                <a:latin typeface="Glober Book" pitchFamily="2" charset="0"/>
              </a:defRPr>
            </a:lvl3pPr>
            <a:lvl4pPr>
              <a:defRPr sz="6000" b="0" i="0">
                <a:latin typeface="Glober Book" pitchFamily="2" charset="0"/>
              </a:defRPr>
            </a:lvl4pPr>
            <a:lvl5pPr>
              <a:defRPr sz="6000" b="0" i="0">
                <a:latin typeface="Glober Book" pitchFamily="2" charset="0"/>
              </a:defRPr>
            </a:lvl5pPr>
          </a:lstStyle>
          <a:p>
            <a:pPr lvl="0"/>
            <a:r>
              <a:rPr lang="ru-RU"/>
              <a:t>1 200+</a:t>
            </a:r>
          </a:p>
        </p:txBody>
      </p:sp>
      <p:sp>
        <p:nvSpPr>
          <p:cNvPr id="14" name="Текст 13">
            <a:extLst>
              <a:ext uri="{FF2B5EF4-FFF2-40B4-BE49-F238E27FC236}">
                <a16:creationId xmlns:a16="http://schemas.microsoft.com/office/drawing/2014/main" id="{4890F4D9-1086-5047-A1DA-8304111DF21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943074" y="4859844"/>
            <a:ext cx="4597757" cy="307777"/>
          </a:xfrm>
        </p:spPr>
        <p:txBody>
          <a:bodyPr/>
          <a:lstStyle>
            <a:lvl1pPr>
              <a:defRPr sz="2000" b="0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 dirty="0"/>
              <a:t>кратко опишите фактоиды</a:t>
            </a:r>
          </a:p>
        </p:txBody>
      </p:sp>
      <p:sp>
        <p:nvSpPr>
          <p:cNvPr id="70" name="Текст 13">
            <a:extLst>
              <a:ext uri="{FF2B5EF4-FFF2-40B4-BE49-F238E27FC236}">
                <a16:creationId xmlns:a16="http://schemas.microsoft.com/office/drawing/2014/main" id="{69CC28EC-CD9F-F04A-9996-320FEBF1A039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49759" y="2744815"/>
            <a:ext cx="5135091" cy="1292662"/>
          </a:xfrm>
        </p:spPr>
        <p:txBody>
          <a:bodyPr/>
          <a:lstStyle>
            <a:lvl1pPr>
              <a:defRPr sz="2800" b="1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 dirty="0"/>
              <a:t>Опишите кратко идеи, подтверждающие основную мысль слайда</a:t>
            </a:r>
          </a:p>
        </p:txBody>
      </p:sp>
      <p:sp>
        <p:nvSpPr>
          <p:cNvPr id="25" name="object 4">
            <a:extLst>
              <a:ext uri="{FF2B5EF4-FFF2-40B4-BE49-F238E27FC236}">
                <a16:creationId xmlns:a16="http://schemas.microsoft.com/office/drawing/2014/main" id="{483BF823-36D4-9645-B21E-6A792A7BA4AF}"/>
              </a:ext>
            </a:extLst>
          </p:cNvPr>
          <p:cNvSpPr/>
          <p:nvPr/>
        </p:nvSpPr>
        <p:spPr>
          <a:xfrm>
            <a:off x="12781661" y="5680075"/>
            <a:ext cx="6109589" cy="4394200"/>
          </a:xfrm>
          <a:custGeom>
            <a:avLst/>
            <a:gdLst/>
            <a:ahLst/>
            <a:cxnLst/>
            <a:rect l="l" t="t" r="r" b="b"/>
            <a:pathLst>
              <a:path w="15328265" h="8892540">
                <a:moveTo>
                  <a:pt x="0" y="8892336"/>
                </a:moveTo>
                <a:lnTo>
                  <a:pt x="15327805" y="8892336"/>
                </a:lnTo>
                <a:lnTo>
                  <a:pt x="15327805" y="0"/>
                </a:lnTo>
                <a:lnTo>
                  <a:pt x="0" y="0"/>
                </a:lnTo>
                <a:lnTo>
                  <a:pt x="0" y="8892336"/>
                </a:lnTo>
                <a:close/>
              </a:path>
            </a:pathLst>
          </a:custGeom>
          <a:solidFill>
            <a:schemeClr val="tx2"/>
          </a:solidFill>
          <a:effectLst/>
        </p:spPr>
        <p:txBody>
          <a:bodyPr wrap="square" lIns="0" tIns="0" rIns="0" bIns="0" rtlCol="0"/>
          <a:lstStyle/>
          <a:p>
            <a:endParaRPr/>
          </a:p>
        </p:txBody>
      </p: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E84B95DF-05FF-E64C-8553-950A8D39ACCC}"/>
              </a:ext>
            </a:extLst>
          </p:cNvPr>
          <p:cNvCxnSpPr>
            <a:cxnSpLocks/>
          </p:cNvCxnSpPr>
          <p:nvPr/>
        </p:nvCxnSpPr>
        <p:spPr>
          <a:xfrm>
            <a:off x="12781660" y="5680075"/>
            <a:ext cx="6109590" cy="0"/>
          </a:xfrm>
          <a:prstGeom prst="line">
            <a:avLst/>
          </a:prstGeom>
          <a:ln w="635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>
            <a:extLst>
              <a:ext uri="{FF2B5EF4-FFF2-40B4-BE49-F238E27FC236}">
                <a16:creationId xmlns:a16="http://schemas.microsoft.com/office/drawing/2014/main" id="{177EDE9C-F56B-F743-B4CA-19B7A4EB389F}"/>
              </a:ext>
            </a:extLst>
          </p:cNvPr>
          <p:cNvSpPr>
            <a:spLocks noGrp="1"/>
          </p:cNvSpPr>
          <p:nvPr userDrawn="1">
            <p:ph type="body" sz="quarter" idx="40" hasCustomPrompt="1"/>
          </p:nvPr>
        </p:nvSpPr>
        <p:spPr>
          <a:xfrm>
            <a:off x="6943074" y="4250711"/>
            <a:ext cx="3384550" cy="384721"/>
          </a:xfrm>
        </p:spPr>
        <p:txBody>
          <a:bodyPr/>
          <a:lstStyle>
            <a:lvl1pPr>
              <a:defRPr sz="2500" b="1" i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/>
              <a:t>Подзаголовок</a:t>
            </a:r>
          </a:p>
        </p:txBody>
      </p:sp>
      <p:sp>
        <p:nvSpPr>
          <p:cNvPr id="46" name="Текст 7">
            <a:extLst>
              <a:ext uri="{FF2B5EF4-FFF2-40B4-BE49-F238E27FC236}">
                <a16:creationId xmlns:a16="http://schemas.microsoft.com/office/drawing/2014/main" id="{C2DF5E3E-C082-BF4E-84AF-5E6A51097918}"/>
              </a:ext>
            </a:extLst>
          </p:cNvPr>
          <p:cNvSpPr>
            <a:spLocks noGrp="1"/>
          </p:cNvSpPr>
          <p:nvPr userDrawn="1">
            <p:ph type="body" sz="quarter" idx="41" hasCustomPrompt="1"/>
          </p:nvPr>
        </p:nvSpPr>
        <p:spPr>
          <a:xfrm>
            <a:off x="6943073" y="6396670"/>
            <a:ext cx="3784997" cy="1231106"/>
          </a:xfrm>
        </p:spPr>
        <p:txBody>
          <a:bodyPr/>
          <a:lstStyle>
            <a:lvl1pPr>
              <a:defRPr sz="8000" b="1" i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6000" b="0" i="0">
                <a:latin typeface="Glober Book" pitchFamily="2" charset="0"/>
              </a:defRPr>
            </a:lvl2pPr>
            <a:lvl3pPr>
              <a:defRPr sz="6000" b="0" i="0">
                <a:latin typeface="Glober Book" pitchFamily="2" charset="0"/>
              </a:defRPr>
            </a:lvl3pPr>
            <a:lvl4pPr>
              <a:defRPr sz="6000" b="0" i="0">
                <a:latin typeface="Glober Book" pitchFamily="2" charset="0"/>
              </a:defRPr>
            </a:lvl4pPr>
            <a:lvl5pPr>
              <a:defRPr sz="6000" b="0" i="0">
                <a:latin typeface="Glober Book" pitchFamily="2" charset="0"/>
              </a:defRPr>
            </a:lvl5pPr>
          </a:lstStyle>
          <a:p>
            <a:pPr lvl="0"/>
            <a:r>
              <a:rPr lang="ru-RU"/>
              <a:t>135%</a:t>
            </a:r>
          </a:p>
        </p:txBody>
      </p:sp>
      <p:sp>
        <p:nvSpPr>
          <p:cNvPr id="47" name="Текст 13">
            <a:extLst>
              <a:ext uri="{FF2B5EF4-FFF2-40B4-BE49-F238E27FC236}">
                <a16:creationId xmlns:a16="http://schemas.microsoft.com/office/drawing/2014/main" id="{C7E4E117-AEBE-4344-BA7B-1B64130D2733}"/>
              </a:ext>
            </a:extLst>
          </p:cNvPr>
          <p:cNvSpPr>
            <a:spLocks noGrp="1"/>
          </p:cNvSpPr>
          <p:nvPr userDrawn="1">
            <p:ph type="body" sz="quarter" idx="42" hasCustomPrompt="1"/>
          </p:nvPr>
        </p:nvSpPr>
        <p:spPr>
          <a:xfrm>
            <a:off x="6943074" y="8511698"/>
            <a:ext cx="4597757" cy="307777"/>
          </a:xfrm>
        </p:spPr>
        <p:txBody>
          <a:bodyPr/>
          <a:lstStyle>
            <a:lvl1pPr>
              <a:defRPr sz="2000" b="0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/>
              <a:t>кратко опишите фактоиды</a:t>
            </a:r>
          </a:p>
        </p:txBody>
      </p:sp>
      <p:sp>
        <p:nvSpPr>
          <p:cNvPr id="49" name="Текст 2">
            <a:extLst>
              <a:ext uri="{FF2B5EF4-FFF2-40B4-BE49-F238E27FC236}">
                <a16:creationId xmlns:a16="http://schemas.microsoft.com/office/drawing/2014/main" id="{BBEB5268-E422-E747-A55E-ACACEFB9CFC9}"/>
              </a:ext>
            </a:extLst>
          </p:cNvPr>
          <p:cNvSpPr>
            <a:spLocks noGrp="1"/>
          </p:cNvSpPr>
          <p:nvPr userDrawn="1">
            <p:ph type="body" sz="quarter" idx="43" hasCustomPrompt="1"/>
          </p:nvPr>
        </p:nvSpPr>
        <p:spPr>
          <a:xfrm>
            <a:off x="6943074" y="7902565"/>
            <a:ext cx="3384550" cy="384721"/>
          </a:xfrm>
        </p:spPr>
        <p:txBody>
          <a:bodyPr/>
          <a:lstStyle>
            <a:lvl1pPr>
              <a:defRPr sz="2500" b="1" i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/>
              <a:t>Подзаголовок</a:t>
            </a:r>
          </a:p>
        </p:txBody>
      </p:sp>
      <p:sp>
        <p:nvSpPr>
          <p:cNvPr id="50" name="Текст 7">
            <a:extLst>
              <a:ext uri="{FF2B5EF4-FFF2-40B4-BE49-F238E27FC236}">
                <a16:creationId xmlns:a16="http://schemas.microsoft.com/office/drawing/2014/main" id="{072812FE-7174-D94B-BBFB-77EF9769FCE2}"/>
              </a:ext>
            </a:extLst>
          </p:cNvPr>
          <p:cNvSpPr>
            <a:spLocks noGrp="1"/>
          </p:cNvSpPr>
          <p:nvPr userDrawn="1">
            <p:ph type="body" sz="quarter" idx="44" hasCustomPrompt="1"/>
          </p:nvPr>
        </p:nvSpPr>
        <p:spPr>
          <a:xfrm>
            <a:off x="13448762" y="2744815"/>
            <a:ext cx="3784997" cy="1231106"/>
          </a:xfrm>
        </p:spPr>
        <p:txBody>
          <a:bodyPr/>
          <a:lstStyle>
            <a:lvl1pPr>
              <a:defRPr sz="8000" b="1" i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6000" b="0" i="0">
                <a:latin typeface="Glober Book" pitchFamily="2" charset="0"/>
              </a:defRPr>
            </a:lvl2pPr>
            <a:lvl3pPr>
              <a:defRPr sz="6000" b="0" i="0">
                <a:latin typeface="Glober Book" pitchFamily="2" charset="0"/>
              </a:defRPr>
            </a:lvl3pPr>
            <a:lvl4pPr>
              <a:defRPr sz="6000" b="0" i="0">
                <a:latin typeface="Glober Book" pitchFamily="2" charset="0"/>
              </a:defRPr>
            </a:lvl4pPr>
            <a:lvl5pPr>
              <a:defRPr sz="6000" b="0" i="0">
                <a:latin typeface="Glober Book" pitchFamily="2" charset="0"/>
              </a:defRPr>
            </a:lvl5pPr>
          </a:lstStyle>
          <a:p>
            <a:pPr lvl="0"/>
            <a:r>
              <a:rPr lang="ru-RU"/>
              <a:t>550+</a:t>
            </a:r>
          </a:p>
        </p:txBody>
      </p:sp>
      <p:sp>
        <p:nvSpPr>
          <p:cNvPr id="51" name="Текст 13">
            <a:extLst>
              <a:ext uri="{FF2B5EF4-FFF2-40B4-BE49-F238E27FC236}">
                <a16:creationId xmlns:a16="http://schemas.microsoft.com/office/drawing/2014/main" id="{66C9E7B0-2EA6-834D-80E3-6BFFDE84A96A}"/>
              </a:ext>
            </a:extLst>
          </p:cNvPr>
          <p:cNvSpPr>
            <a:spLocks noGrp="1"/>
          </p:cNvSpPr>
          <p:nvPr userDrawn="1">
            <p:ph type="body" sz="quarter" idx="45" hasCustomPrompt="1"/>
          </p:nvPr>
        </p:nvSpPr>
        <p:spPr>
          <a:xfrm>
            <a:off x="13448762" y="4859844"/>
            <a:ext cx="4597757" cy="307777"/>
          </a:xfrm>
        </p:spPr>
        <p:txBody>
          <a:bodyPr/>
          <a:lstStyle>
            <a:lvl1pPr>
              <a:defRPr sz="2000" b="0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/>
              <a:t>кратко опишите фактоиды</a:t>
            </a:r>
          </a:p>
        </p:txBody>
      </p:sp>
      <p:sp>
        <p:nvSpPr>
          <p:cNvPr id="53" name="Текст 2">
            <a:extLst>
              <a:ext uri="{FF2B5EF4-FFF2-40B4-BE49-F238E27FC236}">
                <a16:creationId xmlns:a16="http://schemas.microsoft.com/office/drawing/2014/main" id="{412921AE-7B2B-B647-B270-81B078697D48}"/>
              </a:ext>
            </a:extLst>
          </p:cNvPr>
          <p:cNvSpPr>
            <a:spLocks noGrp="1"/>
          </p:cNvSpPr>
          <p:nvPr userDrawn="1">
            <p:ph type="body" sz="quarter" idx="46" hasCustomPrompt="1"/>
          </p:nvPr>
        </p:nvSpPr>
        <p:spPr>
          <a:xfrm>
            <a:off x="13448762" y="4250711"/>
            <a:ext cx="3384550" cy="384721"/>
          </a:xfrm>
        </p:spPr>
        <p:txBody>
          <a:bodyPr/>
          <a:lstStyle>
            <a:lvl1pPr>
              <a:defRPr sz="2500" b="1" i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54" name="Текст 7">
            <a:extLst>
              <a:ext uri="{FF2B5EF4-FFF2-40B4-BE49-F238E27FC236}">
                <a16:creationId xmlns:a16="http://schemas.microsoft.com/office/drawing/2014/main" id="{2269AEB2-9018-0848-B301-033270580E62}"/>
              </a:ext>
            </a:extLst>
          </p:cNvPr>
          <p:cNvSpPr>
            <a:spLocks noGrp="1"/>
          </p:cNvSpPr>
          <p:nvPr userDrawn="1">
            <p:ph type="body" sz="quarter" idx="47" hasCustomPrompt="1"/>
          </p:nvPr>
        </p:nvSpPr>
        <p:spPr>
          <a:xfrm>
            <a:off x="13448762" y="6396670"/>
            <a:ext cx="3784997" cy="1231106"/>
          </a:xfrm>
        </p:spPr>
        <p:txBody>
          <a:bodyPr/>
          <a:lstStyle>
            <a:lvl1pPr>
              <a:defRPr sz="80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6000" b="0" i="0">
                <a:latin typeface="Glober Book" pitchFamily="2" charset="0"/>
              </a:defRPr>
            </a:lvl2pPr>
            <a:lvl3pPr>
              <a:defRPr sz="6000" b="0" i="0">
                <a:latin typeface="Glober Book" pitchFamily="2" charset="0"/>
              </a:defRPr>
            </a:lvl3pPr>
            <a:lvl4pPr>
              <a:defRPr sz="6000" b="0" i="0">
                <a:latin typeface="Glober Book" pitchFamily="2" charset="0"/>
              </a:defRPr>
            </a:lvl4pPr>
            <a:lvl5pPr>
              <a:defRPr sz="6000" b="0" i="0">
                <a:latin typeface="Glober Book" pitchFamily="2" charset="0"/>
              </a:defRPr>
            </a:lvl5pPr>
          </a:lstStyle>
          <a:p>
            <a:pPr lvl="0"/>
            <a:r>
              <a:rPr lang="ru-RU"/>
              <a:t>135%</a:t>
            </a:r>
          </a:p>
        </p:txBody>
      </p:sp>
      <p:sp>
        <p:nvSpPr>
          <p:cNvPr id="55" name="Текст 13">
            <a:extLst>
              <a:ext uri="{FF2B5EF4-FFF2-40B4-BE49-F238E27FC236}">
                <a16:creationId xmlns:a16="http://schemas.microsoft.com/office/drawing/2014/main" id="{D0270585-1AB5-B842-80B9-38D7E2E1B427}"/>
              </a:ext>
            </a:extLst>
          </p:cNvPr>
          <p:cNvSpPr>
            <a:spLocks noGrp="1"/>
          </p:cNvSpPr>
          <p:nvPr userDrawn="1">
            <p:ph type="body" sz="quarter" idx="48" hasCustomPrompt="1"/>
          </p:nvPr>
        </p:nvSpPr>
        <p:spPr>
          <a:xfrm>
            <a:off x="13448762" y="8511698"/>
            <a:ext cx="4597757" cy="307777"/>
          </a:xfrm>
        </p:spPr>
        <p:txBody>
          <a:bodyPr/>
          <a:lstStyle>
            <a:lvl1pPr>
              <a:defRPr sz="2000" b="0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/>
              <a:t>кратко опишите фактоиды</a:t>
            </a:r>
          </a:p>
        </p:txBody>
      </p:sp>
      <p:sp>
        <p:nvSpPr>
          <p:cNvPr id="56" name="Текст 2">
            <a:extLst>
              <a:ext uri="{FF2B5EF4-FFF2-40B4-BE49-F238E27FC236}">
                <a16:creationId xmlns:a16="http://schemas.microsoft.com/office/drawing/2014/main" id="{5FC03D34-EB13-3F40-8E2F-48B555F3204F}"/>
              </a:ext>
            </a:extLst>
          </p:cNvPr>
          <p:cNvSpPr>
            <a:spLocks noGrp="1"/>
          </p:cNvSpPr>
          <p:nvPr userDrawn="1">
            <p:ph type="body" sz="quarter" idx="49" hasCustomPrompt="1"/>
          </p:nvPr>
        </p:nvSpPr>
        <p:spPr>
          <a:xfrm>
            <a:off x="13448762" y="7902565"/>
            <a:ext cx="3384550" cy="384721"/>
          </a:xfrm>
        </p:spPr>
        <p:txBody>
          <a:bodyPr/>
          <a:lstStyle>
            <a:lvl1pPr>
              <a:defRPr sz="25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/>
              <a:t>Подзаголовок</a:t>
            </a:r>
          </a:p>
        </p:txBody>
      </p:sp>
      <p:sp>
        <p:nvSpPr>
          <p:cNvPr id="29" name="Holder 4">
            <a:extLst>
              <a:ext uri="{FF2B5EF4-FFF2-40B4-BE49-F238E27FC236}">
                <a16:creationId xmlns:a16="http://schemas.microsoft.com/office/drawing/2014/main" id="{16BD29CC-F926-4991-8F6B-4877BDB572D3}"/>
              </a:ext>
            </a:extLst>
          </p:cNvPr>
          <p:cNvSpPr txBox="1">
            <a:spLocks/>
          </p:cNvSpPr>
          <p:nvPr userDrawn="1"/>
        </p:nvSpPr>
        <p:spPr>
          <a:xfrm>
            <a:off x="18133255" y="10093223"/>
            <a:ext cx="891818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r" defTabSz="914400" rtl="0" eaLnBrk="1" latinLnBrk="0" hangingPunct="1">
              <a:defRPr sz="4000" b="1" i="0" kern="1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6F15528-21DE-4FAA-801E-634DDDAF4B2B}" type="slidenum">
              <a:rPr lang="ru-RU" smtClean="0">
                <a:solidFill>
                  <a:schemeClr val="accent5"/>
                </a:solidFill>
              </a:rPr>
              <a:pPr algn="ctr"/>
              <a:t>‹#›</a:t>
            </a:fld>
            <a:endParaRPr lang="ru-RU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1154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0" userDrawn="1">
          <p15:clr>
            <a:srgbClr val="FBAE40"/>
          </p15:clr>
        </p15:guide>
        <p15:guide id="2" orient="horz" pos="6730" userDrawn="1">
          <p15:clr>
            <a:srgbClr val="FBAE40"/>
          </p15:clr>
        </p15:guide>
        <p15:guide id="3" orient="horz" pos="394" userDrawn="1">
          <p15:clr>
            <a:srgbClr val="FBAE40"/>
          </p15:clr>
        </p15:guide>
        <p15:guide id="4" pos="12284" userDrawn="1">
          <p15:clr>
            <a:srgbClr val="FBAE40"/>
          </p15:clr>
        </p15:guide>
        <p15:guide id="5" orient="horz" pos="6490" userDrawn="1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фактоида;лого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>
            <a:extLst>
              <a:ext uri="{FF2B5EF4-FFF2-40B4-BE49-F238E27FC236}">
                <a16:creationId xmlns:a16="http://schemas.microsoft.com/office/drawing/2014/main" id="{97014FD6-FA20-1F4C-889A-BB827DC047A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43074" y="1907796"/>
            <a:ext cx="3784997" cy="1231106"/>
          </a:xfrm>
        </p:spPr>
        <p:txBody>
          <a:bodyPr/>
          <a:lstStyle>
            <a:lvl1pPr>
              <a:defRPr sz="8000" b="1" i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6000" b="0" i="0">
                <a:latin typeface="Glober Book" pitchFamily="2" charset="0"/>
              </a:defRPr>
            </a:lvl2pPr>
            <a:lvl3pPr>
              <a:defRPr sz="6000" b="0" i="0">
                <a:latin typeface="Glober Book" pitchFamily="2" charset="0"/>
              </a:defRPr>
            </a:lvl3pPr>
            <a:lvl4pPr>
              <a:defRPr sz="6000" b="0" i="0">
                <a:latin typeface="Glober Book" pitchFamily="2" charset="0"/>
              </a:defRPr>
            </a:lvl4pPr>
            <a:lvl5pPr>
              <a:defRPr sz="6000" b="0" i="0">
                <a:latin typeface="Glober Book" pitchFamily="2" charset="0"/>
              </a:defRPr>
            </a:lvl5pPr>
          </a:lstStyle>
          <a:p>
            <a:pPr lvl="0"/>
            <a:r>
              <a:rPr lang="ru-RU"/>
              <a:t>1 200+</a:t>
            </a:r>
          </a:p>
        </p:txBody>
      </p:sp>
      <p:sp>
        <p:nvSpPr>
          <p:cNvPr id="14" name="Текст 13">
            <a:extLst>
              <a:ext uri="{FF2B5EF4-FFF2-40B4-BE49-F238E27FC236}">
                <a16:creationId xmlns:a16="http://schemas.microsoft.com/office/drawing/2014/main" id="{4890F4D9-1086-5047-A1DA-8304111DF21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943074" y="4022825"/>
            <a:ext cx="4597757" cy="307777"/>
          </a:xfrm>
        </p:spPr>
        <p:txBody>
          <a:bodyPr/>
          <a:lstStyle>
            <a:lvl1pPr>
              <a:defRPr sz="2000" b="0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/>
              <a:t>кратко опишите фактоиды</a:t>
            </a:r>
          </a:p>
        </p:txBody>
      </p:sp>
      <p:sp>
        <p:nvSpPr>
          <p:cNvPr id="70" name="Текст 13">
            <a:extLst>
              <a:ext uri="{FF2B5EF4-FFF2-40B4-BE49-F238E27FC236}">
                <a16:creationId xmlns:a16="http://schemas.microsoft.com/office/drawing/2014/main" id="{69CC28EC-CD9F-F04A-9996-320FEBF1A039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49759" y="5890232"/>
            <a:ext cx="5135091" cy="1292662"/>
          </a:xfrm>
        </p:spPr>
        <p:txBody>
          <a:bodyPr/>
          <a:lstStyle>
            <a:lvl1pPr>
              <a:defRPr sz="2800" b="1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 dirty="0"/>
              <a:t>Опишите кратко идеи, подтверждающие основную мысль слайда</a:t>
            </a:r>
          </a:p>
        </p:txBody>
      </p:sp>
      <p:sp>
        <p:nvSpPr>
          <p:cNvPr id="71" name="Заголовок 1">
            <a:extLst>
              <a:ext uri="{FF2B5EF4-FFF2-40B4-BE49-F238E27FC236}">
                <a16:creationId xmlns:a16="http://schemas.microsoft.com/office/drawing/2014/main" id="{09F742D6-B3EF-4E43-A272-51AEDF1203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9759" y="1947664"/>
            <a:ext cx="5928031" cy="2308324"/>
          </a:xfrm>
        </p:spPr>
        <p:txBody>
          <a:bodyPr/>
          <a:lstStyle>
            <a:lvl1pPr>
              <a:lnSpc>
                <a:spcPts val="6000"/>
              </a:lnSpc>
              <a:defRPr sz="5400" b="1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/>
              <a:t>Заголовок – главная мысль слайда</a:t>
            </a:r>
          </a:p>
        </p:txBody>
      </p:sp>
      <p:sp>
        <p:nvSpPr>
          <p:cNvPr id="25" name="object 4">
            <a:extLst>
              <a:ext uri="{FF2B5EF4-FFF2-40B4-BE49-F238E27FC236}">
                <a16:creationId xmlns:a16="http://schemas.microsoft.com/office/drawing/2014/main" id="{483BF823-36D4-9645-B21E-6A792A7BA4AF}"/>
              </a:ext>
            </a:extLst>
          </p:cNvPr>
          <p:cNvSpPr/>
          <p:nvPr/>
        </p:nvSpPr>
        <p:spPr>
          <a:xfrm>
            <a:off x="12781661" y="5680075"/>
            <a:ext cx="6109589" cy="4394200"/>
          </a:xfrm>
          <a:custGeom>
            <a:avLst/>
            <a:gdLst/>
            <a:ahLst/>
            <a:cxnLst/>
            <a:rect l="l" t="t" r="r" b="b"/>
            <a:pathLst>
              <a:path w="15328265" h="8892540">
                <a:moveTo>
                  <a:pt x="0" y="8892336"/>
                </a:moveTo>
                <a:lnTo>
                  <a:pt x="15327805" y="8892336"/>
                </a:lnTo>
                <a:lnTo>
                  <a:pt x="15327805" y="0"/>
                </a:lnTo>
                <a:lnTo>
                  <a:pt x="0" y="0"/>
                </a:lnTo>
                <a:lnTo>
                  <a:pt x="0" y="8892336"/>
                </a:lnTo>
                <a:close/>
              </a:path>
            </a:pathLst>
          </a:custGeom>
          <a:solidFill>
            <a:schemeClr val="tx2"/>
          </a:solidFill>
          <a:effectLst/>
        </p:spPr>
        <p:txBody>
          <a:bodyPr wrap="square" lIns="0" tIns="0" rIns="0" bIns="0" rtlCol="0"/>
          <a:lstStyle/>
          <a:p>
            <a:endParaRPr/>
          </a:p>
        </p:txBody>
      </p: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E84B95DF-05FF-E64C-8553-950A8D39ACCC}"/>
              </a:ext>
            </a:extLst>
          </p:cNvPr>
          <p:cNvCxnSpPr>
            <a:cxnSpLocks/>
          </p:cNvCxnSpPr>
          <p:nvPr/>
        </p:nvCxnSpPr>
        <p:spPr>
          <a:xfrm>
            <a:off x="12781660" y="5680075"/>
            <a:ext cx="6109590" cy="0"/>
          </a:xfrm>
          <a:prstGeom prst="line">
            <a:avLst/>
          </a:prstGeom>
          <a:ln w="635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>
            <a:extLst>
              <a:ext uri="{FF2B5EF4-FFF2-40B4-BE49-F238E27FC236}">
                <a16:creationId xmlns:a16="http://schemas.microsoft.com/office/drawing/2014/main" id="{177EDE9C-F56B-F743-B4CA-19B7A4EB389F}"/>
              </a:ext>
            </a:extLst>
          </p:cNvPr>
          <p:cNvSpPr>
            <a:spLocks noGrp="1"/>
          </p:cNvSpPr>
          <p:nvPr userDrawn="1">
            <p:ph type="body" sz="quarter" idx="40" hasCustomPrompt="1"/>
          </p:nvPr>
        </p:nvSpPr>
        <p:spPr>
          <a:xfrm>
            <a:off x="6943074" y="3413692"/>
            <a:ext cx="3384550" cy="384721"/>
          </a:xfrm>
        </p:spPr>
        <p:txBody>
          <a:bodyPr/>
          <a:lstStyle>
            <a:lvl1pPr>
              <a:defRPr sz="2500" b="1" i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/>
              <a:t>Подзаголовок</a:t>
            </a:r>
          </a:p>
        </p:txBody>
      </p:sp>
      <p:sp>
        <p:nvSpPr>
          <p:cNvPr id="46" name="Текст 7">
            <a:extLst>
              <a:ext uri="{FF2B5EF4-FFF2-40B4-BE49-F238E27FC236}">
                <a16:creationId xmlns:a16="http://schemas.microsoft.com/office/drawing/2014/main" id="{C2DF5E3E-C082-BF4E-84AF-5E6A51097918}"/>
              </a:ext>
            </a:extLst>
          </p:cNvPr>
          <p:cNvSpPr>
            <a:spLocks noGrp="1"/>
          </p:cNvSpPr>
          <p:nvPr userDrawn="1">
            <p:ph type="body" sz="quarter" idx="41" hasCustomPrompt="1"/>
          </p:nvPr>
        </p:nvSpPr>
        <p:spPr>
          <a:xfrm>
            <a:off x="6943073" y="6396670"/>
            <a:ext cx="3784997" cy="1231106"/>
          </a:xfrm>
        </p:spPr>
        <p:txBody>
          <a:bodyPr/>
          <a:lstStyle>
            <a:lvl1pPr>
              <a:defRPr sz="8000" b="1" i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6000" b="0" i="0">
                <a:latin typeface="Glober Book" pitchFamily="2" charset="0"/>
              </a:defRPr>
            </a:lvl2pPr>
            <a:lvl3pPr>
              <a:defRPr sz="6000" b="0" i="0">
                <a:latin typeface="Glober Book" pitchFamily="2" charset="0"/>
              </a:defRPr>
            </a:lvl3pPr>
            <a:lvl4pPr>
              <a:defRPr sz="6000" b="0" i="0">
                <a:latin typeface="Glober Book" pitchFamily="2" charset="0"/>
              </a:defRPr>
            </a:lvl4pPr>
            <a:lvl5pPr>
              <a:defRPr sz="6000" b="0" i="0">
                <a:latin typeface="Glober Book" pitchFamily="2" charset="0"/>
              </a:defRPr>
            </a:lvl5pPr>
          </a:lstStyle>
          <a:p>
            <a:pPr lvl="0"/>
            <a:r>
              <a:rPr lang="ru-RU"/>
              <a:t>135%</a:t>
            </a:r>
          </a:p>
        </p:txBody>
      </p:sp>
      <p:sp>
        <p:nvSpPr>
          <p:cNvPr id="47" name="Текст 13">
            <a:extLst>
              <a:ext uri="{FF2B5EF4-FFF2-40B4-BE49-F238E27FC236}">
                <a16:creationId xmlns:a16="http://schemas.microsoft.com/office/drawing/2014/main" id="{C7E4E117-AEBE-4344-BA7B-1B64130D2733}"/>
              </a:ext>
            </a:extLst>
          </p:cNvPr>
          <p:cNvSpPr>
            <a:spLocks noGrp="1"/>
          </p:cNvSpPr>
          <p:nvPr userDrawn="1">
            <p:ph type="body" sz="quarter" idx="42" hasCustomPrompt="1"/>
          </p:nvPr>
        </p:nvSpPr>
        <p:spPr>
          <a:xfrm>
            <a:off x="6943074" y="8511698"/>
            <a:ext cx="4597757" cy="307777"/>
          </a:xfrm>
        </p:spPr>
        <p:txBody>
          <a:bodyPr/>
          <a:lstStyle>
            <a:lvl1pPr>
              <a:defRPr sz="2000" b="0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/>
              <a:t>кратко опишите фактоиды</a:t>
            </a:r>
          </a:p>
        </p:txBody>
      </p:sp>
      <p:sp>
        <p:nvSpPr>
          <p:cNvPr id="49" name="Текст 2">
            <a:extLst>
              <a:ext uri="{FF2B5EF4-FFF2-40B4-BE49-F238E27FC236}">
                <a16:creationId xmlns:a16="http://schemas.microsoft.com/office/drawing/2014/main" id="{BBEB5268-E422-E747-A55E-ACACEFB9CFC9}"/>
              </a:ext>
            </a:extLst>
          </p:cNvPr>
          <p:cNvSpPr>
            <a:spLocks noGrp="1"/>
          </p:cNvSpPr>
          <p:nvPr userDrawn="1">
            <p:ph type="body" sz="quarter" idx="43" hasCustomPrompt="1"/>
          </p:nvPr>
        </p:nvSpPr>
        <p:spPr>
          <a:xfrm>
            <a:off x="6943074" y="7902565"/>
            <a:ext cx="3384550" cy="384721"/>
          </a:xfrm>
        </p:spPr>
        <p:txBody>
          <a:bodyPr/>
          <a:lstStyle>
            <a:lvl1pPr>
              <a:defRPr sz="2500" b="1" i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/>
              <a:t>Подзаголовок</a:t>
            </a:r>
          </a:p>
        </p:txBody>
      </p:sp>
      <p:sp>
        <p:nvSpPr>
          <p:cNvPr id="50" name="Текст 7">
            <a:extLst>
              <a:ext uri="{FF2B5EF4-FFF2-40B4-BE49-F238E27FC236}">
                <a16:creationId xmlns:a16="http://schemas.microsoft.com/office/drawing/2014/main" id="{072812FE-7174-D94B-BBFB-77EF9769FCE2}"/>
              </a:ext>
            </a:extLst>
          </p:cNvPr>
          <p:cNvSpPr>
            <a:spLocks noGrp="1"/>
          </p:cNvSpPr>
          <p:nvPr userDrawn="1">
            <p:ph type="body" sz="quarter" idx="44" hasCustomPrompt="1"/>
          </p:nvPr>
        </p:nvSpPr>
        <p:spPr>
          <a:xfrm>
            <a:off x="13448762" y="1907796"/>
            <a:ext cx="3784997" cy="1231106"/>
          </a:xfrm>
        </p:spPr>
        <p:txBody>
          <a:bodyPr/>
          <a:lstStyle>
            <a:lvl1pPr>
              <a:defRPr sz="8000" b="1" i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6000" b="0" i="0">
                <a:latin typeface="Glober Book" pitchFamily="2" charset="0"/>
              </a:defRPr>
            </a:lvl2pPr>
            <a:lvl3pPr>
              <a:defRPr sz="6000" b="0" i="0">
                <a:latin typeface="Glober Book" pitchFamily="2" charset="0"/>
              </a:defRPr>
            </a:lvl3pPr>
            <a:lvl4pPr>
              <a:defRPr sz="6000" b="0" i="0">
                <a:latin typeface="Glober Book" pitchFamily="2" charset="0"/>
              </a:defRPr>
            </a:lvl4pPr>
            <a:lvl5pPr>
              <a:defRPr sz="6000" b="0" i="0">
                <a:latin typeface="Glober Book" pitchFamily="2" charset="0"/>
              </a:defRPr>
            </a:lvl5pPr>
          </a:lstStyle>
          <a:p>
            <a:pPr lvl="0"/>
            <a:r>
              <a:rPr lang="ru-RU"/>
              <a:t>550+</a:t>
            </a:r>
          </a:p>
        </p:txBody>
      </p:sp>
      <p:sp>
        <p:nvSpPr>
          <p:cNvPr id="51" name="Текст 13">
            <a:extLst>
              <a:ext uri="{FF2B5EF4-FFF2-40B4-BE49-F238E27FC236}">
                <a16:creationId xmlns:a16="http://schemas.microsoft.com/office/drawing/2014/main" id="{66C9E7B0-2EA6-834D-80E3-6BFFDE84A96A}"/>
              </a:ext>
            </a:extLst>
          </p:cNvPr>
          <p:cNvSpPr>
            <a:spLocks noGrp="1"/>
          </p:cNvSpPr>
          <p:nvPr userDrawn="1">
            <p:ph type="body" sz="quarter" idx="45" hasCustomPrompt="1"/>
          </p:nvPr>
        </p:nvSpPr>
        <p:spPr>
          <a:xfrm>
            <a:off x="13448762" y="4022825"/>
            <a:ext cx="4597757" cy="307777"/>
          </a:xfrm>
        </p:spPr>
        <p:txBody>
          <a:bodyPr/>
          <a:lstStyle>
            <a:lvl1pPr>
              <a:defRPr sz="2000" b="0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/>
              <a:t>кратко опишите фактоиды</a:t>
            </a:r>
          </a:p>
        </p:txBody>
      </p:sp>
      <p:sp>
        <p:nvSpPr>
          <p:cNvPr id="53" name="Текст 2">
            <a:extLst>
              <a:ext uri="{FF2B5EF4-FFF2-40B4-BE49-F238E27FC236}">
                <a16:creationId xmlns:a16="http://schemas.microsoft.com/office/drawing/2014/main" id="{412921AE-7B2B-B647-B270-81B078697D48}"/>
              </a:ext>
            </a:extLst>
          </p:cNvPr>
          <p:cNvSpPr>
            <a:spLocks noGrp="1"/>
          </p:cNvSpPr>
          <p:nvPr userDrawn="1">
            <p:ph type="body" sz="quarter" idx="46" hasCustomPrompt="1"/>
          </p:nvPr>
        </p:nvSpPr>
        <p:spPr>
          <a:xfrm>
            <a:off x="13448762" y="3413692"/>
            <a:ext cx="3384550" cy="384721"/>
          </a:xfrm>
        </p:spPr>
        <p:txBody>
          <a:bodyPr/>
          <a:lstStyle>
            <a:lvl1pPr>
              <a:defRPr sz="2500" b="1" i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/>
              <a:t>Подзаголовок</a:t>
            </a:r>
          </a:p>
        </p:txBody>
      </p:sp>
      <p:sp>
        <p:nvSpPr>
          <p:cNvPr id="54" name="Текст 7">
            <a:extLst>
              <a:ext uri="{FF2B5EF4-FFF2-40B4-BE49-F238E27FC236}">
                <a16:creationId xmlns:a16="http://schemas.microsoft.com/office/drawing/2014/main" id="{2269AEB2-9018-0848-B301-033270580E62}"/>
              </a:ext>
            </a:extLst>
          </p:cNvPr>
          <p:cNvSpPr>
            <a:spLocks noGrp="1"/>
          </p:cNvSpPr>
          <p:nvPr userDrawn="1">
            <p:ph type="body" sz="quarter" idx="47" hasCustomPrompt="1"/>
          </p:nvPr>
        </p:nvSpPr>
        <p:spPr>
          <a:xfrm>
            <a:off x="13448762" y="6396670"/>
            <a:ext cx="3784997" cy="1231106"/>
          </a:xfrm>
        </p:spPr>
        <p:txBody>
          <a:bodyPr/>
          <a:lstStyle>
            <a:lvl1pPr>
              <a:defRPr sz="80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6000" b="0" i="0">
                <a:latin typeface="Glober Book" pitchFamily="2" charset="0"/>
              </a:defRPr>
            </a:lvl2pPr>
            <a:lvl3pPr>
              <a:defRPr sz="6000" b="0" i="0">
                <a:latin typeface="Glober Book" pitchFamily="2" charset="0"/>
              </a:defRPr>
            </a:lvl3pPr>
            <a:lvl4pPr>
              <a:defRPr sz="6000" b="0" i="0">
                <a:latin typeface="Glober Book" pitchFamily="2" charset="0"/>
              </a:defRPr>
            </a:lvl4pPr>
            <a:lvl5pPr>
              <a:defRPr sz="6000" b="0" i="0">
                <a:latin typeface="Glober Book" pitchFamily="2" charset="0"/>
              </a:defRPr>
            </a:lvl5pPr>
          </a:lstStyle>
          <a:p>
            <a:pPr lvl="0"/>
            <a:r>
              <a:rPr lang="ru-RU"/>
              <a:t>135%</a:t>
            </a:r>
          </a:p>
        </p:txBody>
      </p:sp>
      <p:sp>
        <p:nvSpPr>
          <p:cNvPr id="55" name="Текст 13">
            <a:extLst>
              <a:ext uri="{FF2B5EF4-FFF2-40B4-BE49-F238E27FC236}">
                <a16:creationId xmlns:a16="http://schemas.microsoft.com/office/drawing/2014/main" id="{D0270585-1AB5-B842-80B9-38D7E2E1B427}"/>
              </a:ext>
            </a:extLst>
          </p:cNvPr>
          <p:cNvSpPr>
            <a:spLocks noGrp="1"/>
          </p:cNvSpPr>
          <p:nvPr userDrawn="1">
            <p:ph type="body" sz="quarter" idx="48" hasCustomPrompt="1"/>
          </p:nvPr>
        </p:nvSpPr>
        <p:spPr>
          <a:xfrm>
            <a:off x="13448762" y="8511698"/>
            <a:ext cx="4597757" cy="307777"/>
          </a:xfrm>
        </p:spPr>
        <p:txBody>
          <a:bodyPr/>
          <a:lstStyle>
            <a:lvl1pPr>
              <a:defRPr sz="2000" b="0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/>
              <a:t>кратко опишите фактоиды</a:t>
            </a:r>
          </a:p>
        </p:txBody>
      </p:sp>
      <p:sp>
        <p:nvSpPr>
          <p:cNvPr id="56" name="Текст 2">
            <a:extLst>
              <a:ext uri="{FF2B5EF4-FFF2-40B4-BE49-F238E27FC236}">
                <a16:creationId xmlns:a16="http://schemas.microsoft.com/office/drawing/2014/main" id="{5FC03D34-EB13-3F40-8E2F-48B555F3204F}"/>
              </a:ext>
            </a:extLst>
          </p:cNvPr>
          <p:cNvSpPr>
            <a:spLocks noGrp="1"/>
          </p:cNvSpPr>
          <p:nvPr userDrawn="1">
            <p:ph type="body" sz="quarter" idx="49" hasCustomPrompt="1"/>
          </p:nvPr>
        </p:nvSpPr>
        <p:spPr>
          <a:xfrm>
            <a:off x="13448762" y="7902565"/>
            <a:ext cx="3384550" cy="384721"/>
          </a:xfrm>
        </p:spPr>
        <p:txBody>
          <a:bodyPr/>
          <a:lstStyle>
            <a:lvl1pPr>
              <a:defRPr sz="25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/>
              <a:t>Подзаголовок</a:t>
            </a:r>
          </a:p>
        </p:txBody>
      </p:sp>
      <p:sp>
        <p:nvSpPr>
          <p:cNvPr id="21" name="Holder 4">
            <a:extLst>
              <a:ext uri="{FF2B5EF4-FFF2-40B4-BE49-F238E27FC236}">
                <a16:creationId xmlns:a16="http://schemas.microsoft.com/office/drawing/2014/main" id="{153B8D56-7D45-4294-8882-BF2E5BD2EF99}"/>
              </a:ext>
            </a:extLst>
          </p:cNvPr>
          <p:cNvSpPr txBox="1">
            <a:spLocks/>
          </p:cNvSpPr>
          <p:nvPr userDrawn="1"/>
        </p:nvSpPr>
        <p:spPr>
          <a:xfrm>
            <a:off x="18133255" y="10093223"/>
            <a:ext cx="891818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r" defTabSz="914400" rtl="0" eaLnBrk="1" latinLnBrk="0" hangingPunct="1">
              <a:defRPr sz="4000" b="1" i="0" kern="1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6F15528-21DE-4FAA-801E-634DDDAF4B2B}" type="slidenum">
              <a:rPr lang="ru-RU" smtClean="0">
                <a:solidFill>
                  <a:schemeClr val="accent5"/>
                </a:solidFill>
              </a:rPr>
              <a:pPr algn="ctr"/>
              <a:t>‹#›</a:t>
            </a:fld>
            <a:endParaRPr lang="ru-RU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2776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0" userDrawn="1">
          <p15:clr>
            <a:srgbClr val="FBAE40"/>
          </p15:clr>
        </p15:guide>
        <p15:guide id="2" orient="horz" pos="6730" userDrawn="1">
          <p15:clr>
            <a:srgbClr val="FBAE40"/>
          </p15:clr>
        </p15:guide>
        <p15:guide id="3" orient="horz" pos="394" userDrawn="1">
          <p15:clr>
            <a:srgbClr val="FBAE40"/>
          </p15:clr>
        </p15:guide>
        <p15:guide id="4" pos="12284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3B00D14-1A2D-2244-B268-380C8CC8E7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7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727" r="48919"/>
          <a:stretch/>
        </p:blipFill>
        <p:spPr>
          <a:xfrm rot="2814494">
            <a:off x="1904930" y="-4185360"/>
            <a:ext cx="10736121" cy="18105764"/>
          </a:xfrm>
          <a:custGeom>
            <a:avLst/>
            <a:gdLst>
              <a:gd name="connsiteX0" fmla="*/ 0 w 10736121"/>
              <a:gd name="connsiteY0" fmla="*/ 4810044 h 18105764"/>
              <a:gd name="connsiteX1" fmla="*/ 1424837 w 10736121"/>
              <a:gd name="connsiteY1" fmla="*/ 6142998 h 18105764"/>
              <a:gd name="connsiteX2" fmla="*/ 6215165 w 10736121"/>
              <a:gd name="connsiteY2" fmla="*/ 1022468 h 18105764"/>
              <a:gd name="connsiteX3" fmla="*/ 5122217 w 10736121"/>
              <a:gd name="connsiteY3" fmla="*/ 0 h 18105764"/>
              <a:gd name="connsiteX4" fmla="*/ 10736121 w 10736121"/>
              <a:gd name="connsiteY4" fmla="*/ 0 h 18105764"/>
              <a:gd name="connsiteX5" fmla="*/ 10736120 w 10736121"/>
              <a:gd name="connsiteY5" fmla="*/ 18105764 h 18105764"/>
              <a:gd name="connsiteX6" fmla="*/ 0 w 10736121"/>
              <a:gd name="connsiteY6" fmla="*/ 18105764 h 18105764"/>
              <a:gd name="connsiteX7" fmla="*/ 1 w 10736121"/>
              <a:gd name="connsiteY7" fmla="*/ 0 h 18105764"/>
              <a:gd name="connsiteX8" fmla="*/ 2964453 w 10736121"/>
              <a:gd name="connsiteY8" fmla="*/ 0 h 18105764"/>
              <a:gd name="connsiteX9" fmla="*/ 0 w 10736121"/>
              <a:gd name="connsiteY9" fmla="*/ 3168796 h 18105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736121" h="18105764">
                <a:moveTo>
                  <a:pt x="0" y="4810044"/>
                </a:moveTo>
                <a:lnTo>
                  <a:pt x="1424837" y="6142998"/>
                </a:lnTo>
                <a:lnTo>
                  <a:pt x="6215165" y="1022468"/>
                </a:lnTo>
                <a:lnTo>
                  <a:pt x="5122217" y="0"/>
                </a:lnTo>
                <a:lnTo>
                  <a:pt x="10736121" y="0"/>
                </a:lnTo>
                <a:lnTo>
                  <a:pt x="10736120" y="18105764"/>
                </a:lnTo>
                <a:lnTo>
                  <a:pt x="0" y="18105764"/>
                </a:lnTo>
                <a:close/>
                <a:moveTo>
                  <a:pt x="1" y="0"/>
                </a:moveTo>
                <a:lnTo>
                  <a:pt x="2964453" y="0"/>
                </a:lnTo>
                <a:lnTo>
                  <a:pt x="0" y="3168796"/>
                </a:lnTo>
                <a:close/>
              </a:path>
            </a:pathLst>
          </a:custGeom>
        </p:spPr>
      </p:pic>
      <p:sp>
        <p:nvSpPr>
          <p:cNvPr id="11" name="object 4">
            <a:extLst>
              <a:ext uri="{FF2B5EF4-FFF2-40B4-BE49-F238E27FC236}">
                <a16:creationId xmlns:a16="http://schemas.microsoft.com/office/drawing/2014/main" id="{9393EC8D-A3C3-554F-BE55-6E85B7F5190E}"/>
              </a:ext>
            </a:extLst>
          </p:cNvPr>
          <p:cNvSpPr/>
          <p:nvPr userDrawn="1"/>
        </p:nvSpPr>
        <p:spPr>
          <a:xfrm>
            <a:off x="19874752" y="0"/>
            <a:ext cx="229347" cy="11309350"/>
          </a:xfrm>
          <a:custGeom>
            <a:avLst/>
            <a:gdLst/>
            <a:ahLst/>
            <a:cxnLst/>
            <a:rect l="l" t="t" r="r" b="b"/>
            <a:pathLst>
              <a:path w="15328265" h="8892540">
                <a:moveTo>
                  <a:pt x="0" y="8892336"/>
                </a:moveTo>
                <a:lnTo>
                  <a:pt x="15327805" y="8892336"/>
                </a:lnTo>
                <a:lnTo>
                  <a:pt x="15327805" y="0"/>
                </a:lnTo>
                <a:lnTo>
                  <a:pt x="0" y="0"/>
                </a:lnTo>
                <a:lnTo>
                  <a:pt x="0" y="8892336"/>
                </a:lnTo>
                <a:close/>
              </a:path>
            </a:pathLst>
          </a:custGeom>
          <a:solidFill>
            <a:schemeClr val="tx2"/>
          </a:solidFill>
          <a:effectLst/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CCBD631-325F-CE48-852A-04E8891C184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086976" y="0"/>
            <a:ext cx="8972550" cy="11309350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  <p:sp>
        <p:nvSpPr>
          <p:cNvPr id="15" name="Заголовок 20">
            <a:extLst>
              <a:ext uri="{FF2B5EF4-FFF2-40B4-BE49-F238E27FC236}">
                <a16:creationId xmlns:a16="http://schemas.microsoft.com/office/drawing/2014/main" id="{E2CA99AC-7A97-9F4A-89B4-32BA838E6B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44179" y="7065522"/>
            <a:ext cx="7137295" cy="1091889"/>
          </a:xfrm>
        </p:spPr>
        <p:txBody>
          <a:bodyPr/>
          <a:lstStyle>
            <a:lvl1pPr>
              <a:defRPr sz="6000" b="1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/>
              <a:t>Титульный слайд</a:t>
            </a:r>
          </a:p>
        </p:txBody>
      </p:sp>
    </p:spTree>
    <p:extLst>
      <p:ext uri="{BB962C8B-B14F-4D97-AF65-F5344CB8AC3E}">
        <p14:creationId xmlns:p14="http://schemas.microsoft.com/office/powerpoint/2010/main" val="320054239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14612E0-9B71-4F12-AC70-4A19E78BA0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772528"/>
            <a:ext cx="10315653" cy="9536821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68DA1CC8-1C24-49B6-8496-B31811EAF3B3}"/>
              </a:ext>
            </a:extLst>
          </p:cNvPr>
          <p:cNvSpPr/>
          <p:nvPr userDrawn="1"/>
        </p:nvSpPr>
        <p:spPr>
          <a:xfrm>
            <a:off x="0" y="0"/>
            <a:ext cx="20104100" cy="2518117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4AD73DFE-D736-49B4-9478-DBB4699D27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5552" y="1217044"/>
            <a:ext cx="13779898" cy="690317"/>
          </a:xfrm>
        </p:spPr>
        <p:txBody>
          <a:bodyPr/>
          <a:lstStyle>
            <a:lvl1pPr>
              <a:lnSpc>
                <a:spcPts val="6000"/>
              </a:lnSpc>
              <a:defRPr sz="43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dirty="0"/>
              <a:t>Заголовок – главная мысль слайда</a:t>
            </a:r>
          </a:p>
        </p:txBody>
      </p:sp>
      <p:sp>
        <p:nvSpPr>
          <p:cNvPr id="15" name="Рисунок 9">
            <a:extLst>
              <a:ext uri="{FF2B5EF4-FFF2-40B4-BE49-F238E27FC236}">
                <a16:creationId xmlns:a16="http://schemas.microsoft.com/office/drawing/2014/main" id="{46076B8A-0B99-3C4D-B0A8-9CD5DDE454F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28253" y="3002717"/>
            <a:ext cx="8900024" cy="6172200"/>
          </a:xfrm>
          <a:pattFill prst="pct5">
            <a:fgClr>
              <a:schemeClr val="tx2"/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  <p:sp>
        <p:nvSpPr>
          <p:cNvPr id="8" name="Рисунок 9">
            <a:extLst>
              <a:ext uri="{FF2B5EF4-FFF2-40B4-BE49-F238E27FC236}">
                <a16:creationId xmlns:a16="http://schemas.microsoft.com/office/drawing/2014/main" id="{334CB437-C783-EF40-8DB6-3A75C9C77D0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0052050" y="3002717"/>
            <a:ext cx="8900024" cy="6172200"/>
          </a:xfrm>
          <a:pattFill prst="pct5">
            <a:fgClr>
              <a:schemeClr val="tx2"/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673F384-F27E-8F40-95AC-0012CBFB1D1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8650" y="9708317"/>
            <a:ext cx="8899525" cy="307777"/>
          </a:xfrm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Glober Book" pitchFamily="2" charset="0"/>
              </a:defRPr>
            </a:lvl2pPr>
            <a:lvl3pPr>
              <a:defRPr>
                <a:latin typeface="Glober Book" pitchFamily="2" charset="0"/>
              </a:defRPr>
            </a:lvl3pPr>
            <a:lvl4pPr>
              <a:defRPr>
                <a:latin typeface="Glober Book" pitchFamily="2" charset="0"/>
              </a:defRPr>
            </a:lvl4pPr>
            <a:lvl5pPr>
              <a:defRPr>
                <a:latin typeface="Glober Book" pitchFamily="2" charset="0"/>
              </a:defRPr>
            </a:lvl5pPr>
          </a:lstStyle>
          <a:p>
            <a:pPr lvl="0"/>
            <a:r>
              <a:rPr lang="ru-RU" dirty="0"/>
              <a:t>Подпись к фотографии</a:t>
            </a:r>
          </a:p>
        </p:txBody>
      </p:sp>
      <p:sp>
        <p:nvSpPr>
          <p:cNvPr id="11" name="Текст 2">
            <a:extLst>
              <a:ext uri="{FF2B5EF4-FFF2-40B4-BE49-F238E27FC236}">
                <a16:creationId xmlns:a16="http://schemas.microsoft.com/office/drawing/2014/main" id="{7A3070EF-21A5-A049-AF02-9849390907A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994323" y="9708317"/>
            <a:ext cx="8899525" cy="307777"/>
          </a:xfrm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Glober Book" pitchFamily="2" charset="0"/>
              </a:defRPr>
            </a:lvl2pPr>
            <a:lvl3pPr>
              <a:defRPr>
                <a:latin typeface="Glober Book" pitchFamily="2" charset="0"/>
              </a:defRPr>
            </a:lvl3pPr>
            <a:lvl4pPr>
              <a:defRPr>
                <a:latin typeface="Glober Book" pitchFamily="2" charset="0"/>
              </a:defRPr>
            </a:lvl4pPr>
            <a:lvl5pPr>
              <a:defRPr>
                <a:latin typeface="Glober Book" pitchFamily="2" charset="0"/>
              </a:defRPr>
            </a:lvl5pPr>
          </a:lstStyle>
          <a:p>
            <a:pPr lvl="0"/>
            <a:r>
              <a:rPr lang="ru-RU"/>
              <a:t>Подпись к фотографии</a:t>
            </a:r>
          </a:p>
        </p:txBody>
      </p:sp>
      <p:sp>
        <p:nvSpPr>
          <p:cNvPr id="20" name="Holder 4">
            <a:extLst>
              <a:ext uri="{FF2B5EF4-FFF2-40B4-BE49-F238E27FC236}">
                <a16:creationId xmlns:a16="http://schemas.microsoft.com/office/drawing/2014/main" id="{B049CBF9-C7E9-4198-A6FD-02A36A615BF8}"/>
              </a:ext>
            </a:extLst>
          </p:cNvPr>
          <p:cNvSpPr txBox="1">
            <a:spLocks/>
          </p:cNvSpPr>
          <p:nvPr userDrawn="1"/>
        </p:nvSpPr>
        <p:spPr>
          <a:xfrm>
            <a:off x="18133255" y="10093223"/>
            <a:ext cx="891818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r" defTabSz="914400" rtl="0" eaLnBrk="1" latinLnBrk="0" hangingPunct="1">
              <a:defRPr sz="4000" b="1" i="0" kern="1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6F15528-21DE-4FAA-801E-634DDDAF4B2B}" type="slidenum">
              <a:rPr lang="ru-RU" smtClean="0">
                <a:solidFill>
                  <a:schemeClr val="accent5"/>
                </a:solidFill>
              </a:rPr>
              <a:pPr algn="ctr"/>
              <a:t>‹#›</a:t>
            </a:fld>
            <a:endParaRPr lang="ru-RU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4474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0" userDrawn="1">
          <p15:clr>
            <a:srgbClr val="FBAE40"/>
          </p15:clr>
        </p15:guide>
        <p15:guide id="2" orient="horz" pos="6730" userDrawn="1">
          <p15:clr>
            <a:srgbClr val="FBAE40"/>
          </p15:clr>
        </p15:guide>
        <p15:guide id="3" orient="horz" pos="394" userDrawn="1">
          <p15:clr>
            <a:srgbClr val="FBAE40"/>
          </p15:clr>
        </p15:guide>
        <p15:guide id="4" pos="12284" userDrawn="1">
          <p15:clr>
            <a:srgbClr val="FBAE40"/>
          </p15:clr>
        </p15:guide>
        <p15:guide id="5" orient="horz" pos="6490" userDrawn="1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фото;лого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Рисунок 9">
            <a:extLst>
              <a:ext uri="{FF2B5EF4-FFF2-40B4-BE49-F238E27FC236}">
                <a16:creationId xmlns:a16="http://schemas.microsoft.com/office/drawing/2014/main" id="{46076B8A-0B99-3C4D-B0A8-9CD5DDE454F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28253" y="2073275"/>
            <a:ext cx="8900024" cy="6172200"/>
          </a:xfrm>
          <a:pattFill prst="pct5">
            <a:fgClr>
              <a:schemeClr val="tx2"/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  <p:sp>
        <p:nvSpPr>
          <p:cNvPr id="8" name="Рисунок 9">
            <a:extLst>
              <a:ext uri="{FF2B5EF4-FFF2-40B4-BE49-F238E27FC236}">
                <a16:creationId xmlns:a16="http://schemas.microsoft.com/office/drawing/2014/main" id="{334CB437-C783-EF40-8DB6-3A75C9C77D0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0052050" y="2073275"/>
            <a:ext cx="8900024" cy="6172200"/>
          </a:xfrm>
          <a:pattFill prst="pct5">
            <a:fgClr>
              <a:schemeClr val="tx2"/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673F384-F27E-8F40-95AC-0012CBFB1D1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8650" y="8778875"/>
            <a:ext cx="8899525" cy="307777"/>
          </a:xfrm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Glober Book" pitchFamily="2" charset="0"/>
              </a:defRPr>
            </a:lvl2pPr>
            <a:lvl3pPr>
              <a:defRPr>
                <a:latin typeface="Glober Book" pitchFamily="2" charset="0"/>
              </a:defRPr>
            </a:lvl3pPr>
            <a:lvl4pPr>
              <a:defRPr>
                <a:latin typeface="Glober Book" pitchFamily="2" charset="0"/>
              </a:defRPr>
            </a:lvl4pPr>
            <a:lvl5pPr>
              <a:defRPr>
                <a:latin typeface="Glober Book" pitchFamily="2" charset="0"/>
              </a:defRPr>
            </a:lvl5pPr>
          </a:lstStyle>
          <a:p>
            <a:pPr lvl="0"/>
            <a:r>
              <a:rPr lang="ru-RU"/>
              <a:t>Подпись к фотографии</a:t>
            </a:r>
          </a:p>
        </p:txBody>
      </p:sp>
      <p:sp>
        <p:nvSpPr>
          <p:cNvPr id="11" name="Текст 2">
            <a:extLst>
              <a:ext uri="{FF2B5EF4-FFF2-40B4-BE49-F238E27FC236}">
                <a16:creationId xmlns:a16="http://schemas.microsoft.com/office/drawing/2014/main" id="{7A3070EF-21A5-A049-AF02-9849390907A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994323" y="8778875"/>
            <a:ext cx="8899525" cy="307777"/>
          </a:xfrm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Glober Book" pitchFamily="2" charset="0"/>
              </a:defRPr>
            </a:lvl2pPr>
            <a:lvl3pPr>
              <a:defRPr>
                <a:latin typeface="Glober Book" pitchFamily="2" charset="0"/>
              </a:defRPr>
            </a:lvl3pPr>
            <a:lvl4pPr>
              <a:defRPr>
                <a:latin typeface="Glober Book" pitchFamily="2" charset="0"/>
              </a:defRPr>
            </a:lvl4pPr>
            <a:lvl5pPr>
              <a:defRPr>
                <a:latin typeface="Glober Book" pitchFamily="2" charset="0"/>
              </a:defRPr>
            </a:lvl5pPr>
          </a:lstStyle>
          <a:p>
            <a:pPr lvl="0"/>
            <a:r>
              <a:rPr lang="ru-RU"/>
              <a:t>Подпись к фотографии</a:t>
            </a: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D98CE1C4-8B77-734D-8466-BE67E131E5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5552" y="432312"/>
            <a:ext cx="18885298" cy="769441"/>
          </a:xfrm>
        </p:spPr>
        <p:txBody>
          <a:bodyPr/>
          <a:lstStyle>
            <a:lvl1pPr>
              <a:lnSpc>
                <a:spcPts val="6000"/>
              </a:lnSpc>
              <a:defRPr sz="5800" b="1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/>
              <a:t>Заголовок – главная мысль слайда</a:t>
            </a:r>
          </a:p>
        </p:txBody>
      </p:sp>
      <p:sp>
        <p:nvSpPr>
          <p:cNvPr id="10" name="Holder 4">
            <a:extLst>
              <a:ext uri="{FF2B5EF4-FFF2-40B4-BE49-F238E27FC236}">
                <a16:creationId xmlns:a16="http://schemas.microsoft.com/office/drawing/2014/main" id="{01D70743-7E1F-3741-AF04-BD1662560F4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4876907" y="10360509"/>
            <a:ext cx="4623943" cy="276999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B6F15528-21DE-4FAA-801E-634DDDAF4B2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09064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0" userDrawn="1">
          <p15:clr>
            <a:srgbClr val="FBAE40"/>
          </p15:clr>
        </p15:guide>
        <p15:guide id="2" orient="horz" pos="6730" userDrawn="1">
          <p15:clr>
            <a:srgbClr val="FBAE40"/>
          </p15:clr>
        </p15:guide>
        <p15:guide id="3" orient="horz" pos="394" userDrawn="1">
          <p15:clr>
            <a:srgbClr val="FBAE40"/>
          </p15:clr>
        </p15:guide>
        <p15:guide id="4" pos="12284" userDrawn="1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фото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6A9EF8C-4669-41C8-9A3D-F9AB5FEAB7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772528"/>
            <a:ext cx="10315653" cy="9536821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D728A1CD-1E19-4970-ADB0-6286BBB7CAA3}"/>
              </a:ext>
            </a:extLst>
          </p:cNvPr>
          <p:cNvSpPr/>
          <p:nvPr userDrawn="1"/>
        </p:nvSpPr>
        <p:spPr>
          <a:xfrm>
            <a:off x="0" y="0"/>
            <a:ext cx="20104100" cy="2518117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6EAB7581-4845-4140-B5C4-744AB24A24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5552" y="1217044"/>
            <a:ext cx="13779898" cy="690317"/>
          </a:xfrm>
        </p:spPr>
        <p:txBody>
          <a:bodyPr/>
          <a:lstStyle>
            <a:lvl1pPr>
              <a:lnSpc>
                <a:spcPts val="6000"/>
              </a:lnSpc>
              <a:defRPr sz="43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dirty="0"/>
              <a:t>Заголовок – главная мысль слайда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673F384-F27E-8F40-95AC-0012CBFB1D1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8651" y="3301459"/>
            <a:ext cx="6070600" cy="2413000"/>
          </a:xfrm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Glober Book" pitchFamily="2" charset="0"/>
              </a:defRPr>
            </a:lvl2pPr>
            <a:lvl3pPr>
              <a:defRPr>
                <a:latin typeface="Glober Book" pitchFamily="2" charset="0"/>
              </a:defRPr>
            </a:lvl3pPr>
            <a:lvl4pPr>
              <a:defRPr>
                <a:latin typeface="Glober Book" pitchFamily="2" charset="0"/>
              </a:defRPr>
            </a:lvl4pPr>
            <a:lvl5pPr>
              <a:defRPr>
                <a:latin typeface="Glober Book" pitchFamily="2" charset="0"/>
              </a:defRPr>
            </a:lvl5pPr>
          </a:lstStyle>
          <a:p>
            <a:pPr lvl="0"/>
            <a:r>
              <a:rPr lang="ru-RU" dirty="0"/>
              <a:t>Подпись к фотографии</a:t>
            </a:r>
          </a:p>
        </p:txBody>
      </p:sp>
      <p:sp>
        <p:nvSpPr>
          <p:cNvPr id="11" name="Текст 2">
            <a:extLst>
              <a:ext uri="{FF2B5EF4-FFF2-40B4-BE49-F238E27FC236}">
                <a16:creationId xmlns:a16="http://schemas.microsoft.com/office/drawing/2014/main" id="{7A3070EF-21A5-A049-AF02-9849390907A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994408" y="3301459"/>
            <a:ext cx="6096000" cy="2413000"/>
          </a:xfrm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Glober Book" pitchFamily="2" charset="0"/>
              </a:defRPr>
            </a:lvl2pPr>
            <a:lvl3pPr>
              <a:defRPr>
                <a:latin typeface="Glober Book" pitchFamily="2" charset="0"/>
              </a:defRPr>
            </a:lvl3pPr>
            <a:lvl4pPr>
              <a:defRPr>
                <a:latin typeface="Glober Book" pitchFamily="2" charset="0"/>
              </a:defRPr>
            </a:lvl4pPr>
            <a:lvl5pPr>
              <a:defRPr>
                <a:latin typeface="Glober Book" pitchFamily="2" charset="0"/>
              </a:defRPr>
            </a:lvl5pPr>
          </a:lstStyle>
          <a:p>
            <a:pPr lvl="0"/>
            <a:r>
              <a:rPr lang="ru-RU"/>
              <a:t>Подпись к фотографии</a:t>
            </a:r>
          </a:p>
        </p:txBody>
      </p:sp>
      <p:sp>
        <p:nvSpPr>
          <p:cNvPr id="17" name="Текст 2">
            <a:extLst>
              <a:ext uri="{FF2B5EF4-FFF2-40B4-BE49-F238E27FC236}">
                <a16:creationId xmlns:a16="http://schemas.microsoft.com/office/drawing/2014/main" id="{D2CBF169-6A69-EA47-A2C1-41EF077F936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3360562" y="3301459"/>
            <a:ext cx="6096000" cy="2413000"/>
          </a:xfrm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Glober Book" pitchFamily="2" charset="0"/>
              </a:defRPr>
            </a:lvl2pPr>
            <a:lvl3pPr>
              <a:defRPr>
                <a:latin typeface="Glober Book" pitchFamily="2" charset="0"/>
              </a:defRPr>
            </a:lvl3pPr>
            <a:lvl4pPr>
              <a:defRPr>
                <a:latin typeface="Glober Book" pitchFamily="2" charset="0"/>
              </a:defRPr>
            </a:lvl4pPr>
            <a:lvl5pPr>
              <a:defRPr>
                <a:latin typeface="Glober Book" pitchFamily="2" charset="0"/>
              </a:defRPr>
            </a:lvl5pPr>
          </a:lstStyle>
          <a:p>
            <a:pPr lvl="0"/>
            <a:r>
              <a:rPr lang="ru-RU"/>
              <a:t>Подпись к фотографии</a:t>
            </a:r>
          </a:p>
        </p:txBody>
      </p:sp>
      <p:sp>
        <p:nvSpPr>
          <p:cNvPr id="18" name="Рисунок 9">
            <a:extLst>
              <a:ext uri="{FF2B5EF4-FFF2-40B4-BE49-F238E27FC236}">
                <a16:creationId xmlns:a16="http://schemas.microsoft.com/office/drawing/2014/main" id="{9ADB2717-9470-6840-BC5D-41D871C5021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22300" y="6019259"/>
            <a:ext cx="6153150" cy="3657600"/>
          </a:xfrm>
          <a:pattFill prst="pct5">
            <a:fgClr>
              <a:schemeClr val="tx2"/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  <p:sp>
        <p:nvSpPr>
          <p:cNvPr id="19" name="Рисунок 9">
            <a:extLst>
              <a:ext uri="{FF2B5EF4-FFF2-40B4-BE49-F238E27FC236}">
                <a16:creationId xmlns:a16="http://schemas.microsoft.com/office/drawing/2014/main" id="{5CB5A21E-9B9C-8F4E-AAEA-1CE05DFCF712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985000" y="6019259"/>
            <a:ext cx="6153150" cy="3657600"/>
          </a:xfrm>
          <a:pattFill prst="pct5">
            <a:fgClr>
              <a:schemeClr val="tx2"/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  <p:sp>
        <p:nvSpPr>
          <p:cNvPr id="20" name="Рисунок 9">
            <a:extLst>
              <a:ext uri="{FF2B5EF4-FFF2-40B4-BE49-F238E27FC236}">
                <a16:creationId xmlns:a16="http://schemas.microsoft.com/office/drawing/2014/main" id="{3DB5A09A-C2E2-1E44-8D9B-4FE2175F9CFB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3347700" y="6019259"/>
            <a:ext cx="6153150" cy="3657600"/>
          </a:xfrm>
          <a:pattFill prst="pct5">
            <a:fgClr>
              <a:schemeClr val="tx2"/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  <p:sp>
        <p:nvSpPr>
          <p:cNvPr id="23" name="Holder 4">
            <a:extLst>
              <a:ext uri="{FF2B5EF4-FFF2-40B4-BE49-F238E27FC236}">
                <a16:creationId xmlns:a16="http://schemas.microsoft.com/office/drawing/2014/main" id="{5E6F9575-25AA-417E-A0C9-315B03EE9C0E}"/>
              </a:ext>
            </a:extLst>
          </p:cNvPr>
          <p:cNvSpPr txBox="1">
            <a:spLocks/>
          </p:cNvSpPr>
          <p:nvPr userDrawn="1"/>
        </p:nvSpPr>
        <p:spPr>
          <a:xfrm>
            <a:off x="18133255" y="10093223"/>
            <a:ext cx="891818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r" defTabSz="914400" rtl="0" eaLnBrk="1" latinLnBrk="0" hangingPunct="1">
              <a:defRPr sz="4000" b="1" i="0" kern="1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6F15528-21DE-4FAA-801E-634DDDAF4B2B}" type="slidenum">
              <a:rPr lang="ru-RU" smtClean="0">
                <a:solidFill>
                  <a:schemeClr val="accent5"/>
                </a:solidFill>
              </a:rPr>
              <a:pPr algn="ctr"/>
              <a:t>‹#›</a:t>
            </a:fld>
            <a:endParaRPr lang="ru-RU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4257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0" userDrawn="1">
          <p15:clr>
            <a:srgbClr val="FBAE40"/>
          </p15:clr>
        </p15:guide>
        <p15:guide id="2" orient="horz" pos="6730" userDrawn="1">
          <p15:clr>
            <a:srgbClr val="FBAE40"/>
          </p15:clr>
        </p15:guide>
        <p15:guide id="3" orient="horz" pos="394" userDrawn="1">
          <p15:clr>
            <a:srgbClr val="FBAE40"/>
          </p15:clr>
        </p15:guide>
        <p15:guide id="4" pos="12284" userDrawn="1">
          <p15:clr>
            <a:srgbClr val="FBAE40"/>
          </p15:clr>
        </p15:guide>
        <p15:guide id="5" orient="horz" pos="6490" userDrawn="1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фото и текст;лого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1673F384-F27E-8F40-95AC-0012CBFB1D1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8651" y="2479675"/>
            <a:ext cx="6070600" cy="2413000"/>
          </a:xfrm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Glober Book" pitchFamily="2" charset="0"/>
              </a:defRPr>
            </a:lvl2pPr>
            <a:lvl3pPr>
              <a:defRPr>
                <a:latin typeface="Glober Book" pitchFamily="2" charset="0"/>
              </a:defRPr>
            </a:lvl3pPr>
            <a:lvl4pPr>
              <a:defRPr>
                <a:latin typeface="Glober Book" pitchFamily="2" charset="0"/>
              </a:defRPr>
            </a:lvl4pPr>
            <a:lvl5pPr>
              <a:defRPr>
                <a:latin typeface="Glober Book" pitchFamily="2" charset="0"/>
              </a:defRPr>
            </a:lvl5pPr>
          </a:lstStyle>
          <a:p>
            <a:pPr lvl="0"/>
            <a:r>
              <a:rPr lang="ru-RU"/>
              <a:t>Подпись к фотографии</a:t>
            </a:r>
          </a:p>
        </p:txBody>
      </p:sp>
      <p:sp>
        <p:nvSpPr>
          <p:cNvPr id="11" name="Текст 2">
            <a:extLst>
              <a:ext uri="{FF2B5EF4-FFF2-40B4-BE49-F238E27FC236}">
                <a16:creationId xmlns:a16="http://schemas.microsoft.com/office/drawing/2014/main" id="{7A3070EF-21A5-A049-AF02-9849390907A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994408" y="2479675"/>
            <a:ext cx="6096000" cy="2413000"/>
          </a:xfrm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Glober Book" pitchFamily="2" charset="0"/>
              </a:defRPr>
            </a:lvl2pPr>
            <a:lvl3pPr>
              <a:defRPr>
                <a:latin typeface="Glober Book" pitchFamily="2" charset="0"/>
              </a:defRPr>
            </a:lvl3pPr>
            <a:lvl4pPr>
              <a:defRPr>
                <a:latin typeface="Glober Book" pitchFamily="2" charset="0"/>
              </a:defRPr>
            </a:lvl4pPr>
            <a:lvl5pPr>
              <a:defRPr>
                <a:latin typeface="Glober Book" pitchFamily="2" charset="0"/>
              </a:defRPr>
            </a:lvl5pPr>
          </a:lstStyle>
          <a:p>
            <a:pPr lvl="0"/>
            <a:r>
              <a:rPr lang="ru-RU"/>
              <a:t>Подпись к фотографии</a:t>
            </a: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D98CE1C4-8B77-734D-8466-BE67E131E5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5552" y="432312"/>
            <a:ext cx="18885298" cy="769441"/>
          </a:xfrm>
        </p:spPr>
        <p:txBody>
          <a:bodyPr/>
          <a:lstStyle>
            <a:lvl1pPr>
              <a:lnSpc>
                <a:spcPts val="6000"/>
              </a:lnSpc>
              <a:defRPr sz="5800" b="1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/>
              <a:t>Заголовок – главная мысль слайда</a:t>
            </a:r>
          </a:p>
        </p:txBody>
      </p:sp>
      <p:sp>
        <p:nvSpPr>
          <p:cNvPr id="10" name="Holder 4">
            <a:extLst>
              <a:ext uri="{FF2B5EF4-FFF2-40B4-BE49-F238E27FC236}">
                <a16:creationId xmlns:a16="http://schemas.microsoft.com/office/drawing/2014/main" id="{01D70743-7E1F-3741-AF04-BD1662560F4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4876907" y="10360509"/>
            <a:ext cx="4623943" cy="276999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B6F15528-21DE-4FAA-801E-634DDDAF4B2B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17" name="Текст 2">
            <a:extLst>
              <a:ext uri="{FF2B5EF4-FFF2-40B4-BE49-F238E27FC236}">
                <a16:creationId xmlns:a16="http://schemas.microsoft.com/office/drawing/2014/main" id="{D2CBF169-6A69-EA47-A2C1-41EF077F936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3360562" y="2479675"/>
            <a:ext cx="6096000" cy="2413000"/>
          </a:xfrm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Glober Book" pitchFamily="2" charset="0"/>
              </a:defRPr>
            </a:lvl2pPr>
            <a:lvl3pPr>
              <a:defRPr>
                <a:latin typeface="Glober Book" pitchFamily="2" charset="0"/>
              </a:defRPr>
            </a:lvl3pPr>
            <a:lvl4pPr>
              <a:defRPr>
                <a:latin typeface="Glober Book" pitchFamily="2" charset="0"/>
              </a:defRPr>
            </a:lvl4pPr>
            <a:lvl5pPr>
              <a:defRPr>
                <a:latin typeface="Glober Book" pitchFamily="2" charset="0"/>
              </a:defRPr>
            </a:lvl5pPr>
          </a:lstStyle>
          <a:p>
            <a:pPr lvl="0"/>
            <a:r>
              <a:rPr lang="ru-RU"/>
              <a:t>Подпись к фотографии</a:t>
            </a:r>
          </a:p>
        </p:txBody>
      </p:sp>
      <p:sp>
        <p:nvSpPr>
          <p:cNvPr id="18" name="Рисунок 9">
            <a:extLst>
              <a:ext uri="{FF2B5EF4-FFF2-40B4-BE49-F238E27FC236}">
                <a16:creationId xmlns:a16="http://schemas.microsoft.com/office/drawing/2014/main" id="{9ADB2717-9470-6840-BC5D-41D871C5021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22300" y="5197475"/>
            <a:ext cx="6153150" cy="3657600"/>
          </a:xfrm>
          <a:pattFill prst="pct5">
            <a:fgClr>
              <a:schemeClr val="tx2"/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  <p:sp>
        <p:nvSpPr>
          <p:cNvPr id="19" name="Рисунок 9">
            <a:extLst>
              <a:ext uri="{FF2B5EF4-FFF2-40B4-BE49-F238E27FC236}">
                <a16:creationId xmlns:a16="http://schemas.microsoft.com/office/drawing/2014/main" id="{5CB5A21E-9B9C-8F4E-AAEA-1CE05DFCF712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985000" y="5197475"/>
            <a:ext cx="6153150" cy="3657600"/>
          </a:xfrm>
          <a:pattFill prst="pct5">
            <a:fgClr>
              <a:schemeClr val="tx2"/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  <p:sp>
        <p:nvSpPr>
          <p:cNvPr id="20" name="Рисунок 9">
            <a:extLst>
              <a:ext uri="{FF2B5EF4-FFF2-40B4-BE49-F238E27FC236}">
                <a16:creationId xmlns:a16="http://schemas.microsoft.com/office/drawing/2014/main" id="{3DB5A09A-C2E2-1E44-8D9B-4FE2175F9CFB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3347700" y="5197475"/>
            <a:ext cx="6153150" cy="3657600"/>
          </a:xfrm>
          <a:pattFill prst="pct5">
            <a:fgClr>
              <a:schemeClr val="tx2"/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53044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0" userDrawn="1">
          <p15:clr>
            <a:srgbClr val="FBAE40"/>
          </p15:clr>
        </p15:guide>
        <p15:guide id="2" orient="horz" pos="6730" userDrawn="1">
          <p15:clr>
            <a:srgbClr val="FBAE40"/>
          </p15:clr>
        </p15:guide>
        <p15:guide id="3" orient="horz" pos="394" userDrawn="1">
          <p15:clr>
            <a:srgbClr val="FBAE40"/>
          </p15:clr>
        </p15:guide>
        <p15:guide id="4" pos="12284" userDrawn="1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фото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9">
            <a:extLst>
              <a:ext uri="{FF2B5EF4-FFF2-40B4-BE49-F238E27FC236}">
                <a16:creationId xmlns:a16="http://schemas.microsoft.com/office/drawing/2014/main" id="{334CB437-C783-EF40-8DB6-3A75C9C77D0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2642850" y="625475"/>
            <a:ext cx="6858000" cy="4724400"/>
          </a:xfrm>
          <a:pattFill prst="pct5">
            <a:fgClr>
              <a:schemeClr val="tx2"/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D98CE1C4-8B77-734D-8466-BE67E131E5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5552" y="432312"/>
            <a:ext cx="11036698" cy="1564763"/>
          </a:xfrm>
        </p:spPr>
        <p:txBody>
          <a:bodyPr/>
          <a:lstStyle>
            <a:lvl1pPr>
              <a:lnSpc>
                <a:spcPts val="6000"/>
              </a:lnSpc>
              <a:defRPr sz="5800" b="1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/>
              <a:t>Заголовок – главная мысль слайда</a:t>
            </a:r>
          </a:p>
        </p:txBody>
      </p:sp>
      <p:sp>
        <p:nvSpPr>
          <p:cNvPr id="10" name="Holder 4">
            <a:extLst>
              <a:ext uri="{FF2B5EF4-FFF2-40B4-BE49-F238E27FC236}">
                <a16:creationId xmlns:a16="http://schemas.microsoft.com/office/drawing/2014/main" id="{01D70743-7E1F-3741-AF04-BD1662560F4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4876907" y="10360509"/>
            <a:ext cx="4623943" cy="276999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B6F15528-21DE-4FAA-801E-634DDDAF4B2B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16" name="Текст 5">
            <a:extLst>
              <a:ext uri="{FF2B5EF4-FFF2-40B4-BE49-F238E27FC236}">
                <a16:creationId xmlns:a16="http://schemas.microsoft.com/office/drawing/2014/main" id="{DE5EE878-21C8-AF42-AB59-AA5C725CAB0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15552" y="2530475"/>
            <a:ext cx="8899525" cy="307777"/>
          </a:xfrm>
        </p:spPr>
        <p:txBody>
          <a:bodyPr/>
          <a:lstStyle/>
          <a:p>
            <a:r>
              <a:rPr lang="ru-RU"/>
              <a:t>Текст</a:t>
            </a:r>
          </a:p>
        </p:txBody>
      </p:sp>
      <p:sp>
        <p:nvSpPr>
          <p:cNvPr id="20" name="Рисунок 9">
            <a:extLst>
              <a:ext uri="{FF2B5EF4-FFF2-40B4-BE49-F238E27FC236}">
                <a16:creationId xmlns:a16="http://schemas.microsoft.com/office/drawing/2014/main" id="{5A283845-95F0-4248-9D32-1D66A1154F6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2642850" y="5502275"/>
            <a:ext cx="6858000" cy="4724400"/>
          </a:xfrm>
          <a:pattFill prst="pct5">
            <a:fgClr>
              <a:schemeClr val="tx2"/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  <p:sp>
        <p:nvSpPr>
          <p:cNvPr id="21" name="Рисунок 9">
            <a:extLst>
              <a:ext uri="{FF2B5EF4-FFF2-40B4-BE49-F238E27FC236}">
                <a16:creationId xmlns:a16="http://schemas.microsoft.com/office/drawing/2014/main" id="{9A0E7B6F-2697-4A41-8066-A2E47C1E3396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632450" y="5502275"/>
            <a:ext cx="6858000" cy="4724400"/>
          </a:xfrm>
          <a:pattFill prst="pct5">
            <a:fgClr>
              <a:schemeClr val="tx2"/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  <p:sp>
        <p:nvSpPr>
          <p:cNvPr id="22" name="Рисунок 9">
            <a:extLst>
              <a:ext uri="{FF2B5EF4-FFF2-40B4-BE49-F238E27FC236}">
                <a16:creationId xmlns:a16="http://schemas.microsoft.com/office/drawing/2014/main" id="{D9CBAB87-9B97-AD41-AF01-261BE5940188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54050" y="5502275"/>
            <a:ext cx="4826000" cy="4724400"/>
          </a:xfrm>
          <a:pattFill prst="pct5">
            <a:fgClr>
              <a:schemeClr val="tx2"/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43956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0" userDrawn="1">
          <p15:clr>
            <a:srgbClr val="FBAE40"/>
          </p15:clr>
        </p15:guide>
        <p15:guide id="2" orient="horz" pos="6730" userDrawn="1">
          <p15:clr>
            <a:srgbClr val="FBAE40"/>
          </p15:clr>
        </p15:guide>
        <p15:guide id="3" orient="horz" pos="394" userDrawn="1">
          <p15:clr>
            <a:srgbClr val="FBAE40"/>
          </p15:clr>
        </p15:guide>
        <p15:guide id="4" pos="12284" userDrawn="1">
          <p15:clr>
            <a:srgbClr val="FBAE40"/>
          </p15:clr>
        </p15:guide>
        <p15:guide id="5" orient="horz" pos="6490" userDrawn="1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фото и текст;лого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9">
            <a:extLst>
              <a:ext uri="{FF2B5EF4-FFF2-40B4-BE49-F238E27FC236}">
                <a16:creationId xmlns:a16="http://schemas.microsoft.com/office/drawing/2014/main" id="{334CB437-C783-EF40-8DB6-3A75C9C77D0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2642850" y="1151577"/>
            <a:ext cx="6858000" cy="4198297"/>
          </a:xfrm>
          <a:pattFill prst="pct5">
            <a:fgClr>
              <a:schemeClr val="tx2"/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D98CE1C4-8B77-734D-8466-BE67E131E5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5552" y="432312"/>
            <a:ext cx="11036698" cy="1564763"/>
          </a:xfrm>
        </p:spPr>
        <p:txBody>
          <a:bodyPr/>
          <a:lstStyle>
            <a:lvl1pPr>
              <a:lnSpc>
                <a:spcPts val="6000"/>
              </a:lnSpc>
              <a:defRPr sz="5800" b="1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/>
              <a:t>Заголовок – главная мысль слайда</a:t>
            </a:r>
          </a:p>
        </p:txBody>
      </p:sp>
      <p:sp>
        <p:nvSpPr>
          <p:cNvPr id="10" name="Holder 4">
            <a:extLst>
              <a:ext uri="{FF2B5EF4-FFF2-40B4-BE49-F238E27FC236}">
                <a16:creationId xmlns:a16="http://schemas.microsoft.com/office/drawing/2014/main" id="{01D70743-7E1F-3741-AF04-BD1662560F4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4876907" y="10360509"/>
            <a:ext cx="4623943" cy="276999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B6F15528-21DE-4FAA-801E-634DDDAF4B2B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16" name="Текст 5">
            <a:extLst>
              <a:ext uri="{FF2B5EF4-FFF2-40B4-BE49-F238E27FC236}">
                <a16:creationId xmlns:a16="http://schemas.microsoft.com/office/drawing/2014/main" id="{DE5EE878-21C8-AF42-AB59-AA5C725CAB0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15552" y="2530475"/>
            <a:ext cx="8899525" cy="307777"/>
          </a:xfrm>
        </p:spPr>
        <p:txBody>
          <a:bodyPr/>
          <a:lstStyle/>
          <a:p>
            <a:r>
              <a:rPr lang="ru-RU"/>
              <a:t>Текст</a:t>
            </a:r>
          </a:p>
        </p:txBody>
      </p:sp>
      <p:sp>
        <p:nvSpPr>
          <p:cNvPr id="20" name="Рисунок 9">
            <a:extLst>
              <a:ext uri="{FF2B5EF4-FFF2-40B4-BE49-F238E27FC236}">
                <a16:creationId xmlns:a16="http://schemas.microsoft.com/office/drawing/2014/main" id="{5A283845-95F0-4248-9D32-1D66A1154F6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2642850" y="5502275"/>
            <a:ext cx="6858000" cy="4724400"/>
          </a:xfrm>
          <a:pattFill prst="pct5">
            <a:fgClr>
              <a:schemeClr val="tx2"/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  <p:sp>
        <p:nvSpPr>
          <p:cNvPr id="21" name="Рисунок 9">
            <a:extLst>
              <a:ext uri="{FF2B5EF4-FFF2-40B4-BE49-F238E27FC236}">
                <a16:creationId xmlns:a16="http://schemas.microsoft.com/office/drawing/2014/main" id="{9A0E7B6F-2697-4A41-8066-A2E47C1E3396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632450" y="5502275"/>
            <a:ext cx="6858000" cy="4724400"/>
          </a:xfrm>
          <a:pattFill prst="pct5">
            <a:fgClr>
              <a:schemeClr val="tx2"/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  <p:sp>
        <p:nvSpPr>
          <p:cNvPr id="22" name="Рисунок 9">
            <a:extLst>
              <a:ext uri="{FF2B5EF4-FFF2-40B4-BE49-F238E27FC236}">
                <a16:creationId xmlns:a16="http://schemas.microsoft.com/office/drawing/2014/main" id="{D9CBAB87-9B97-AD41-AF01-261BE5940188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54050" y="5502275"/>
            <a:ext cx="4826000" cy="4724400"/>
          </a:xfrm>
          <a:pattFill prst="pct5">
            <a:fgClr>
              <a:schemeClr val="tx2"/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17253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0" userDrawn="1">
          <p15:clr>
            <a:srgbClr val="FBAE40"/>
          </p15:clr>
        </p15:guide>
        <p15:guide id="2" orient="horz" pos="6730" userDrawn="1">
          <p15:clr>
            <a:srgbClr val="FBAE40"/>
          </p15:clr>
        </p15:guide>
        <p15:guide id="3" orient="horz" pos="394" userDrawn="1">
          <p15:clr>
            <a:srgbClr val="FBAE40"/>
          </p15:clr>
        </p15:guide>
        <p15:guide id="4" pos="12284" userDrawn="1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фото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D98CE1C4-8B77-734D-8466-BE67E131E5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5552" y="432312"/>
            <a:ext cx="18885298" cy="1031363"/>
          </a:xfrm>
        </p:spPr>
        <p:txBody>
          <a:bodyPr/>
          <a:lstStyle>
            <a:lvl1pPr>
              <a:lnSpc>
                <a:spcPts val="6000"/>
              </a:lnSpc>
              <a:defRPr sz="5800" b="1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/>
              <a:t>Заголовок – главная мысль слайда</a:t>
            </a:r>
          </a:p>
        </p:txBody>
      </p:sp>
      <p:sp>
        <p:nvSpPr>
          <p:cNvPr id="10" name="Holder 4">
            <a:extLst>
              <a:ext uri="{FF2B5EF4-FFF2-40B4-BE49-F238E27FC236}">
                <a16:creationId xmlns:a16="http://schemas.microsoft.com/office/drawing/2014/main" id="{01D70743-7E1F-3741-AF04-BD1662560F4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4876907" y="10360509"/>
            <a:ext cx="4623943" cy="276999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B6F15528-21DE-4FAA-801E-634DDDAF4B2B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25" name="Рисунок 9">
            <a:extLst>
              <a:ext uri="{FF2B5EF4-FFF2-40B4-BE49-F238E27FC236}">
                <a16:creationId xmlns:a16="http://schemas.microsoft.com/office/drawing/2014/main" id="{054B03A8-E97D-BD40-AD1F-A6AB7E14CC61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3250" y="7026275"/>
            <a:ext cx="5181600" cy="2971800"/>
          </a:xfrm>
          <a:pattFill prst="pct5">
            <a:fgClr>
              <a:schemeClr val="tx2"/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  <p:sp>
        <p:nvSpPr>
          <p:cNvPr id="26" name="Рисунок 9">
            <a:extLst>
              <a:ext uri="{FF2B5EF4-FFF2-40B4-BE49-F238E27FC236}">
                <a16:creationId xmlns:a16="http://schemas.microsoft.com/office/drawing/2014/main" id="{C8597D71-4EF3-A049-8FEF-B353B2139B46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5920317" y="7026275"/>
            <a:ext cx="3962400" cy="2971800"/>
          </a:xfrm>
          <a:pattFill prst="pct5">
            <a:fgClr>
              <a:schemeClr val="tx2"/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  <p:sp>
        <p:nvSpPr>
          <p:cNvPr id="27" name="Рисунок 9">
            <a:extLst>
              <a:ext uri="{FF2B5EF4-FFF2-40B4-BE49-F238E27FC236}">
                <a16:creationId xmlns:a16="http://schemas.microsoft.com/office/drawing/2014/main" id="{48F93509-B1F8-8A45-BA30-F3E8A912EE51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0018184" y="7026275"/>
            <a:ext cx="4622800" cy="2971800"/>
          </a:xfrm>
          <a:pattFill prst="pct5">
            <a:fgClr>
              <a:schemeClr val="tx2"/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  <p:sp>
        <p:nvSpPr>
          <p:cNvPr id="28" name="Рисунок 9">
            <a:extLst>
              <a:ext uri="{FF2B5EF4-FFF2-40B4-BE49-F238E27FC236}">
                <a16:creationId xmlns:a16="http://schemas.microsoft.com/office/drawing/2014/main" id="{8F44B874-3E1F-7443-B1F7-02A09D76A40B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4776450" y="7026275"/>
            <a:ext cx="4724400" cy="2971800"/>
          </a:xfrm>
          <a:pattFill prst="pct5">
            <a:fgClr>
              <a:schemeClr val="tx2"/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  <p:sp>
        <p:nvSpPr>
          <p:cNvPr id="30" name="Рисунок 9">
            <a:extLst>
              <a:ext uri="{FF2B5EF4-FFF2-40B4-BE49-F238E27FC236}">
                <a16:creationId xmlns:a16="http://schemas.microsoft.com/office/drawing/2014/main" id="{69B62FB3-76B0-5E4C-80D4-2A277308CDA1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03250" y="3225850"/>
            <a:ext cx="6190219" cy="3657600"/>
          </a:xfrm>
          <a:pattFill prst="pct5">
            <a:fgClr>
              <a:schemeClr val="tx2"/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  <p:sp>
        <p:nvSpPr>
          <p:cNvPr id="31" name="Рисунок 9">
            <a:extLst>
              <a:ext uri="{FF2B5EF4-FFF2-40B4-BE49-F238E27FC236}">
                <a16:creationId xmlns:a16="http://schemas.microsoft.com/office/drawing/2014/main" id="{C598F556-3A85-E44A-BC99-B8858B32AAFA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6946568" y="3225850"/>
            <a:ext cx="6229936" cy="3657600"/>
          </a:xfrm>
          <a:pattFill prst="pct5">
            <a:fgClr>
              <a:schemeClr val="tx2"/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  <p:sp>
        <p:nvSpPr>
          <p:cNvPr id="32" name="Рисунок 9">
            <a:extLst>
              <a:ext uri="{FF2B5EF4-FFF2-40B4-BE49-F238E27FC236}">
                <a16:creationId xmlns:a16="http://schemas.microsoft.com/office/drawing/2014/main" id="{6EC34B94-05E2-9C4F-9EAD-FB09B172E411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3309092" y="3225850"/>
            <a:ext cx="6191758" cy="3657600"/>
          </a:xfrm>
          <a:pattFill prst="pct5">
            <a:fgClr>
              <a:schemeClr val="tx2"/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  <p:sp>
        <p:nvSpPr>
          <p:cNvPr id="34" name="Текст 5">
            <a:extLst>
              <a:ext uri="{FF2B5EF4-FFF2-40B4-BE49-F238E27FC236}">
                <a16:creationId xmlns:a16="http://schemas.microsoft.com/office/drawing/2014/main" id="{317D7B8F-277D-664B-A527-E96E7961FB0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15552" y="2073275"/>
            <a:ext cx="8899525" cy="307777"/>
          </a:xfrm>
        </p:spPr>
        <p:txBody>
          <a:bodyPr/>
          <a:lstStyle/>
          <a:p>
            <a:r>
              <a:rPr lang="ru-RU"/>
              <a:t>Текст</a:t>
            </a:r>
          </a:p>
        </p:txBody>
      </p:sp>
    </p:spTree>
    <p:extLst>
      <p:ext uri="{BB962C8B-B14F-4D97-AF65-F5344CB8AC3E}">
        <p14:creationId xmlns:p14="http://schemas.microsoft.com/office/powerpoint/2010/main" val="11378652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0" userDrawn="1">
          <p15:clr>
            <a:srgbClr val="FBAE40"/>
          </p15:clr>
        </p15:guide>
        <p15:guide id="2" orient="horz" pos="6730" userDrawn="1">
          <p15:clr>
            <a:srgbClr val="FBAE40"/>
          </p15:clr>
        </p15:guide>
        <p15:guide id="3" orient="horz" pos="394" userDrawn="1">
          <p15:clr>
            <a:srgbClr val="FBAE40"/>
          </p15:clr>
        </p15:guide>
        <p15:guide id="4" pos="12284" userDrawn="1">
          <p15:clr>
            <a:srgbClr val="FBAE40"/>
          </p15:clr>
        </p15:guide>
        <p15:guide id="5" orient="horz" pos="6490" userDrawn="1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фото и текст;лого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D98CE1C4-8B77-734D-8466-BE67E131E5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5552" y="432312"/>
            <a:ext cx="18885298" cy="1031363"/>
          </a:xfrm>
        </p:spPr>
        <p:txBody>
          <a:bodyPr/>
          <a:lstStyle>
            <a:lvl1pPr>
              <a:lnSpc>
                <a:spcPts val="6000"/>
              </a:lnSpc>
              <a:defRPr sz="5800" b="1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/>
              <a:t>Заголовок – главная мысль слайда</a:t>
            </a:r>
          </a:p>
        </p:txBody>
      </p:sp>
      <p:sp>
        <p:nvSpPr>
          <p:cNvPr id="10" name="Holder 4">
            <a:extLst>
              <a:ext uri="{FF2B5EF4-FFF2-40B4-BE49-F238E27FC236}">
                <a16:creationId xmlns:a16="http://schemas.microsoft.com/office/drawing/2014/main" id="{01D70743-7E1F-3741-AF04-BD1662560F4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4876907" y="10360509"/>
            <a:ext cx="4623943" cy="276999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B6F15528-21DE-4FAA-801E-634DDDAF4B2B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25" name="Рисунок 9">
            <a:extLst>
              <a:ext uri="{FF2B5EF4-FFF2-40B4-BE49-F238E27FC236}">
                <a16:creationId xmlns:a16="http://schemas.microsoft.com/office/drawing/2014/main" id="{054B03A8-E97D-BD40-AD1F-A6AB7E14CC61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3250" y="7026275"/>
            <a:ext cx="5181600" cy="2971800"/>
          </a:xfrm>
          <a:pattFill prst="pct5">
            <a:fgClr>
              <a:schemeClr val="tx2"/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  <p:sp>
        <p:nvSpPr>
          <p:cNvPr id="26" name="Рисунок 9">
            <a:extLst>
              <a:ext uri="{FF2B5EF4-FFF2-40B4-BE49-F238E27FC236}">
                <a16:creationId xmlns:a16="http://schemas.microsoft.com/office/drawing/2014/main" id="{C8597D71-4EF3-A049-8FEF-B353B2139B46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5920317" y="7026275"/>
            <a:ext cx="3962400" cy="2971800"/>
          </a:xfrm>
          <a:pattFill prst="pct5">
            <a:fgClr>
              <a:schemeClr val="tx2"/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  <p:sp>
        <p:nvSpPr>
          <p:cNvPr id="27" name="Рисунок 9">
            <a:extLst>
              <a:ext uri="{FF2B5EF4-FFF2-40B4-BE49-F238E27FC236}">
                <a16:creationId xmlns:a16="http://schemas.microsoft.com/office/drawing/2014/main" id="{48F93509-B1F8-8A45-BA30-F3E8A912EE51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0018184" y="7026275"/>
            <a:ext cx="4622800" cy="2971800"/>
          </a:xfrm>
          <a:pattFill prst="pct5">
            <a:fgClr>
              <a:schemeClr val="tx2"/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  <p:sp>
        <p:nvSpPr>
          <p:cNvPr id="28" name="Рисунок 9">
            <a:extLst>
              <a:ext uri="{FF2B5EF4-FFF2-40B4-BE49-F238E27FC236}">
                <a16:creationId xmlns:a16="http://schemas.microsoft.com/office/drawing/2014/main" id="{8F44B874-3E1F-7443-B1F7-02A09D76A40B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4776450" y="7026275"/>
            <a:ext cx="4724400" cy="2971800"/>
          </a:xfrm>
          <a:pattFill prst="pct5">
            <a:fgClr>
              <a:schemeClr val="tx2"/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  <p:sp>
        <p:nvSpPr>
          <p:cNvPr id="30" name="Рисунок 9">
            <a:extLst>
              <a:ext uri="{FF2B5EF4-FFF2-40B4-BE49-F238E27FC236}">
                <a16:creationId xmlns:a16="http://schemas.microsoft.com/office/drawing/2014/main" id="{69B62FB3-76B0-5E4C-80D4-2A277308CDA1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03250" y="3225850"/>
            <a:ext cx="6190219" cy="3657600"/>
          </a:xfrm>
          <a:pattFill prst="pct5">
            <a:fgClr>
              <a:schemeClr val="tx2"/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  <p:sp>
        <p:nvSpPr>
          <p:cNvPr id="31" name="Рисунок 9">
            <a:extLst>
              <a:ext uri="{FF2B5EF4-FFF2-40B4-BE49-F238E27FC236}">
                <a16:creationId xmlns:a16="http://schemas.microsoft.com/office/drawing/2014/main" id="{C598F556-3A85-E44A-BC99-B8858B32AAFA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6946568" y="3225850"/>
            <a:ext cx="6229936" cy="3657600"/>
          </a:xfrm>
          <a:pattFill prst="pct5">
            <a:fgClr>
              <a:schemeClr val="tx2"/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  <p:sp>
        <p:nvSpPr>
          <p:cNvPr id="32" name="Рисунок 9">
            <a:extLst>
              <a:ext uri="{FF2B5EF4-FFF2-40B4-BE49-F238E27FC236}">
                <a16:creationId xmlns:a16="http://schemas.microsoft.com/office/drawing/2014/main" id="{6EC34B94-05E2-9C4F-9EAD-FB09B172E411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3309092" y="3225850"/>
            <a:ext cx="6191758" cy="3657600"/>
          </a:xfrm>
          <a:pattFill prst="pct5">
            <a:fgClr>
              <a:schemeClr val="tx2"/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  <p:sp>
        <p:nvSpPr>
          <p:cNvPr id="34" name="Текст 5">
            <a:extLst>
              <a:ext uri="{FF2B5EF4-FFF2-40B4-BE49-F238E27FC236}">
                <a16:creationId xmlns:a16="http://schemas.microsoft.com/office/drawing/2014/main" id="{317D7B8F-277D-664B-A527-E96E7961FB0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15552" y="2073275"/>
            <a:ext cx="8899525" cy="307777"/>
          </a:xfrm>
        </p:spPr>
        <p:txBody>
          <a:bodyPr/>
          <a:lstStyle/>
          <a:p>
            <a:r>
              <a:rPr lang="ru-RU"/>
              <a:t>Текст</a:t>
            </a:r>
          </a:p>
        </p:txBody>
      </p:sp>
    </p:spTree>
    <p:extLst>
      <p:ext uri="{BB962C8B-B14F-4D97-AF65-F5344CB8AC3E}">
        <p14:creationId xmlns:p14="http://schemas.microsoft.com/office/powerpoint/2010/main" val="19341377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0" userDrawn="1">
          <p15:clr>
            <a:srgbClr val="FBAE40"/>
          </p15:clr>
        </p15:guide>
        <p15:guide id="2" orient="horz" pos="6730" userDrawn="1">
          <p15:clr>
            <a:srgbClr val="FBAE40"/>
          </p15:clr>
        </p15:guide>
        <p15:guide id="3" orient="horz" pos="394" userDrawn="1">
          <p15:clr>
            <a:srgbClr val="FBAE40"/>
          </p15:clr>
        </p15:guide>
        <p15:guide id="4" pos="12284" userDrawn="1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Рисунок 9">
            <a:extLst>
              <a:ext uri="{FF2B5EF4-FFF2-40B4-BE49-F238E27FC236}">
                <a16:creationId xmlns:a16="http://schemas.microsoft.com/office/drawing/2014/main" id="{AB1EA4ED-E967-484C-B701-669074D2263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1118850" y="1811453"/>
            <a:ext cx="8356997" cy="3708000"/>
          </a:xfrm>
          <a:pattFill prst="pct5">
            <a:fgClr>
              <a:schemeClr val="tx2"/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  <p:sp>
        <p:nvSpPr>
          <p:cNvPr id="15" name="Рисунок 9">
            <a:extLst>
              <a:ext uri="{FF2B5EF4-FFF2-40B4-BE49-F238E27FC236}">
                <a16:creationId xmlns:a16="http://schemas.microsoft.com/office/drawing/2014/main" id="{46076B8A-0B99-3C4D-B0A8-9CD5DDE454F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28252" y="1811453"/>
            <a:ext cx="10339200" cy="7740000"/>
          </a:xfrm>
          <a:pattFill prst="pct5">
            <a:fgClr>
              <a:schemeClr val="tx2"/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  <p:sp>
        <p:nvSpPr>
          <p:cNvPr id="17" name="Рисунок 9">
            <a:extLst>
              <a:ext uri="{FF2B5EF4-FFF2-40B4-BE49-F238E27FC236}">
                <a16:creationId xmlns:a16="http://schemas.microsoft.com/office/drawing/2014/main" id="{2015C286-549D-F347-B9ED-F407E197722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1118850" y="5685621"/>
            <a:ext cx="8356997" cy="3865832"/>
          </a:xfrm>
          <a:pattFill prst="pct5">
            <a:fgClr>
              <a:schemeClr val="tx2"/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5D05428C-1D0F-5241-9B34-B8FAA228AE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5551" y="432312"/>
            <a:ext cx="18860295" cy="769441"/>
          </a:xfrm>
        </p:spPr>
        <p:txBody>
          <a:bodyPr/>
          <a:lstStyle>
            <a:lvl1pPr>
              <a:lnSpc>
                <a:spcPts val="6000"/>
              </a:lnSpc>
              <a:defRPr sz="5800" b="1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/>
              <a:t>Заголовок – главная мысль слайда</a:t>
            </a:r>
          </a:p>
        </p:txBody>
      </p:sp>
      <p:sp>
        <p:nvSpPr>
          <p:cNvPr id="9" name="Holder 4">
            <a:extLst>
              <a:ext uri="{FF2B5EF4-FFF2-40B4-BE49-F238E27FC236}">
                <a16:creationId xmlns:a16="http://schemas.microsoft.com/office/drawing/2014/main" id="{DBA1E022-42DC-7D4F-A080-4A7DFD489A22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4876907" y="10360509"/>
            <a:ext cx="4623943" cy="276999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B6F15528-21DE-4FAA-801E-634DDDAF4B2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71631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0" userDrawn="1">
          <p15:clr>
            <a:srgbClr val="FBAE40"/>
          </p15:clr>
        </p15:guide>
        <p15:guide id="2" orient="horz" pos="6730" userDrawn="1">
          <p15:clr>
            <a:srgbClr val="FBAE40"/>
          </p15:clr>
        </p15:guide>
        <p15:guide id="3" orient="horz" pos="394" userDrawn="1">
          <p15:clr>
            <a:srgbClr val="FBAE40"/>
          </p15:clr>
        </p15:guide>
        <p15:guide id="4" pos="12284" userDrawn="1">
          <p15:clr>
            <a:srgbClr val="FBAE40"/>
          </p15:clr>
        </p15:guide>
        <p15:guide id="5" orient="horz" pos="6490" userDrawn="1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фото;лого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Рисунок 9">
            <a:extLst>
              <a:ext uri="{FF2B5EF4-FFF2-40B4-BE49-F238E27FC236}">
                <a16:creationId xmlns:a16="http://schemas.microsoft.com/office/drawing/2014/main" id="{AB1EA4ED-E967-484C-B701-669074D2263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1118850" y="1811453"/>
            <a:ext cx="8356997" cy="3708000"/>
          </a:xfrm>
          <a:pattFill prst="pct5">
            <a:fgClr>
              <a:schemeClr val="tx2"/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  <p:sp>
        <p:nvSpPr>
          <p:cNvPr id="15" name="Рисунок 9">
            <a:extLst>
              <a:ext uri="{FF2B5EF4-FFF2-40B4-BE49-F238E27FC236}">
                <a16:creationId xmlns:a16="http://schemas.microsoft.com/office/drawing/2014/main" id="{46076B8A-0B99-3C4D-B0A8-9CD5DDE454F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28252" y="1811453"/>
            <a:ext cx="10339200" cy="7740000"/>
          </a:xfrm>
          <a:pattFill prst="pct5">
            <a:fgClr>
              <a:schemeClr val="tx2"/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  <p:sp>
        <p:nvSpPr>
          <p:cNvPr id="17" name="Рисунок 9">
            <a:extLst>
              <a:ext uri="{FF2B5EF4-FFF2-40B4-BE49-F238E27FC236}">
                <a16:creationId xmlns:a16="http://schemas.microsoft.com/office/drawing/2014/main" id="{2015C286-549D-F347-B9ED-F407E197722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1118850" y="5685621"/>
            <a:ext cx="8356997" cy="3865832"/>
          </a:xfrm>
          <a:pattFill prst="pct5">
            <a:fgClr>
              <a:schemeClr val="tx2"/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5D05428C-1D0F-5241-9B34-B8FAA228AE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5551" y="432312"/>
            <a:ext cx="18860295" cy="769441"/>
          </a:xfrm>
        </p:spPr>
        <p:txBody>
          <a:bodyPr/>
          <a:lstStyle>
            <a:lvl1pPr>
              <a:lnSpc>
                <a:spcPts val="6000"/>
              </a:lnSpc>
              <a:defRPr sz="5800" b="1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/>
              <a:t>Заголовок – главная мысль слайда</a:t>
            </a:r>
          </a:p>
        </p:txBody>
      </p:sp>
      <p:sp>
        <p:nvSpPr>
          <p:cNvPr id="9" name="Holder 4">
            <a:extLst>
              <a:ext uri="{FF2B5EF4-FFF2-40B4-BE49-F238E27FC236}">
                <a16:creationId xmlns:a16="http://schemas.microsoft.com/office/drawing/2014/main" id="{DBA1E022-42DC-7D4F-A080-4A7DFD489A22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4876907" y="10360509"/>
            <a:ext cx="4623943" cy="276999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B6F15528-21DE-4FAA-801E-634DDDAF4B2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39814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0" userDrawn="1">
          <p15:clr>
            <a:srgbClr val="FBAE40"/>
          </p15:clr>
        </p15:guide>
        <p15:guide id="2" orient="horz" pos="6730" userDrawn="1">
          <p15:clr>
            <a:srgbClr val="FBAE40"/>
          </p15:clr>
        </p15:guide>
        <p15:guide id="3" orient="horz" pos="394" userDrawn="1">
          <p15:clr>
            <a:srgbClr val="FBAE40"/>
          </p15:clr>
        </p15:guide>
        <p15:guide id="4" pos="12284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D43EE10-A4B9-B509-C7A0-4E2E8458E2EC}"/>
              </a:ext>
            </a:extLst>
          </p:cNvPr>
          <p:cNvSpPr/>
          <p:nvPr userDrawn="1"/>
        </p:nvSpPr>
        <p:spPr>
          <a:xfrm>
            <a:off x="0" y="7865081"/>
            <a:ext cx="20104100" cy="2469028"/>
          </a:xfrm>
          <a:prstGeom prst="rect">
            <a:avLst/>
          </a:prstGeom>
          <a:solidFill>
            <a:srgbClr val="EA4D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968"/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7005D54E-D896-47A2-DEC9-3DBE85AFE929}"/>
              </a:ext>
            </a:extLst>
          </p:cNvPr>
          <p:cNvCxnSpPr>
            <a:cxnSpLocks/>
          </p:cNvCxnSpPr>
          <p:nvPr userDrawn="1"/>
        </p:nvCxnSpPr>
        <p:spPr>
          <a:xfrm>
            <a:off x="8471394" y="1425056"/>
            <a:ext cx="0" cy="2015273"/>
          </a:xfrm>
          <a:prstGeom prst="line">
            <a:avLst/>
          </a:prstGeom>
          <a:ln w="76200">
            <a:solidFill>
              <a:srgbClr val="717B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48F91D1-EECC-01D8-C4B5-69DFCC6B024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641600" y="4303456"/>
            <a:ext cx="14782799" cy="6031169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  <p:sp>
        <p:nvSpPr>
          <p:cNvPr id="16" name="Заголовок 15">
            <a:extLst>
              <a:ext uri="{FF2B5EF4-FFF2-40B4-BE49-F238E27FC236}">
                <a16:creationId xmlns:a16="http://schemas.microsoft.com/office/drawing/2014/main" id="{57990ADA-8ED1-0B3F-14F4-9DC00B05F1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326880" y="1463035"/>
            <a:ext cx="9022080" cy="905510"/>
          </a:xfrm>
        </p:spPr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328837379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4" pos="12284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F50D285-B3F7-4A4A-BDAD-1599225879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772528"/>
            <a:ext cx="10315653" cy="9536821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6274BD72-C76B-40E0-BA76-0189F9F40DAB}"/>
              </a:ext>
            </a:extLst>
          </p:cNvPr>
          <p:cNvSpPr/>
          <p:nvPr userDrawn="1"/>
        </p:nvSpPr>
        <p:spPr>
          <a:xfrm>
            <a:off x="0" y="0"/>
            <a:ext cx="20104100" cy="2518117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B3BA3181-8E5E-4ED4-9D35-DBC75325EA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5552" y="1217044"/>
            <a:ext cx="13779898" cy="690317"/>
          </a:xfrm>
        </p:spPr>
        <p:txBody>
          <a:bodyPr/>
          <a:lstStyle>
            <a:lvl1pPr>
              <a:lnSpc>
                <a:spcPts val="6000"/>
              </a:lnSpc>
              <a:defRPr sz="43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dirty="0"/>
              <a:t>Заголовок – главная мысль слайда</a:t>
            </a:r>
          </a:p>
        </p:txBody>
      </p:sp>
      <p:sp>
        <p:nvSpPr>
          <p:cNvPr id="14" name="Рисунок 9">
            <a:extLst>
              <a:ext uri="{FF2B5EF4-FFF2-40B4-BE49-F238E27FC236}">
                <a16:creationId xmlns:a16="http://schemas.microsoft.com/office/drawing/2014/main" id="{AB1EA4ED-E967-484C-B701-669074D2263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8253" y="3192220"/>
            <a:ext cx="4546997" cy="3403200"/>
          </a:xfrm>
          <a:pattFill prst="pct5">
            <a:fgClr>
              <a:schemeClr val="tx2"/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  <p:sp>
        <p:nvSpPr>
          <p:cNvPr id="18" name="Рисунок 9">
            <a:extLst>
              <a:ext uri="{FF2B5EF4-FFF2-40B4-BE49-F238E27FC236}">
                <a16:creationId xmlns:a16="http://schemas.microsoft.com/office/drawing/2014/main" id="{4F5C8A6D-8319-5346-9444-9E4EEB2C53B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344186" y="3192220"/>
            <a:ext cx="4546997" cy="3403200"/>
          </a:xfrm>
          <a:pattFill prst="pct5">
            <a:fgClr>
              <a:schemeClr val="tx2"/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  <p:sp>
        <p:nvSpPr>
          <p:cNvPr id="19" name="Рисунок 9">
            <a:extLst>
              <a:ext uri="{FF2B5EF4-FFF2-40B4-BE49-F238E27FC236}">
                <a16:creationId xmlns:a16="http://schemas.microsoft.com/office/drawing/2014/main" id="{CD8AF418-B18E-8546-926E-2C18E3893B7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0060119" y="3192220"/>
            <a:ext cx="4546997" cy="3403200"/>
          </a:xfrm>
          <a:pattFill prst="pct5">
            <a:fgClr>
              <a:schemeClr val="tx2"/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  <p:sp>
        <p:nvSpPr>
          <p:cNvPr id="20" name="Рисунок 9">
            <a:extLst>
              <a:ext uri="{FF2B5EF4-FFF2-40B4-BE49-F238E27FC236}">
                <a16:creationId xmlns:a16="http://schemas.microsoft.com/office/drawing/2014/main" id="{110D7E3D-D211-7C4F-A14A-E61FD05BDEC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4776053" y="3192220"/>
            <a:ext cx="4546997" cy="3403200"/>
          </a:xfrm>
          <a:pattFill prst="pct5">
            <a:fgClr>
              <a:schemeClr val="tx2"/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  <p:sp>
        <p:nvSpPr>
          <p:cNvPr id="22" name="Holder 4">
            <a:extLst>
              <a:ext uri="{FF2B5EF4-FFF2-40B4-BE49-F238E27FC236}">
                <a16:creationId xmlns:a16="http://schemas.microsoft.com/office/drawing/2014/main" id="{7D7B9482-255E-4F1E-A542-9AAC47109C62}"/>
              </a:ext>
            </a:extLst>
          </p:cNvPr>
          <p:cNvSpPr txBox="1">
            <a:spLocks/>
          </p:cNvSpPr>
          <p:nvPr userDrawn="1"/>
        </p:nvSpPr>
        <p:spPr>
          <a:xfrm>
            <a:off x="18133255" y="10093223"/>
            <a:ext cx="891818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r" defTabSz="914400" rtl="0" eaLnBrk="1" latinLnBrk="0" hangingPunct="1">
              <a:defRPr sz="4000" b="1" i="0" kern="1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6F15528-21DE-4FAA-801E-634DDDAF4B2B}" type="slidenum">
              <a:rPr lang="ru-RU" smtClean="0">
                <a:solidFill>
                  <a:schemeClr val="accent5"/>
                </a:solidFill>
              </a:rPr>
              <a:pPr algn="ctr"/>
              <a:t>‹#›</a:t>
            </a:fld>
            <a:endParaRPr lang="ru-RU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2243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0" userDrawn="1">
          <p15:clr>
            <a:srgbClr val="FBAE40"/>
          </p15:clr>
        </p15:guide>
        <p15:guide id="2" orient="horz" pos="6730" userDrawn="1">
          <p15:clr>
            <a:srgbClr val="FBAE40"/>
          </p15:clr>
        </p15:guide>
        <p15:guide id="3" orient="horz" pos="394" userDrawn="1">
          <p15:clr>
            <a:srgbClr val="FBAE40"/>
          </p15:clr>
        </p15:guide>
        <p15:guide id="4" pos="12284" userDrawn="1">
          <p15:clr>
            <a:srgbClr val="FBAE40"/>
          </p15:clr>
        </p15:guide>
        <p15:guide id="5" orient="horz" pos="6490" userDrawn="1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фото;лого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Рисунок 9">
            <a:extLst>
              <a:ext uri="{FF2B5EF4-FFF2-40B4-BE49-F238E27FC236}">
                <a16:creationId xmlns:a16="http://schemas.microsoft.com/office/drawing/2014/main" id="{AB1EA4ED-E967-484C-B701-669074D2263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8253" y="2149475"/>
            <a:ext cx="4546997" cy="3403200"/>
          </a:xfrm>
          <a:pattFill prst="pct5">
            <a:fgClr>
              <a:schemeClr val="tx2"/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  <p:sp>
        <p:nvSpPr>
          <p:cNvPr id="18" name="Рисунок 9">
            <a:extLst>
              <a:ext uri="{FF2B5EF4-FFF2-40B4-BE49-F238E27FC236}">
                <a16:creationId xmlns:a16="http://schemas.microsoft.com/office/drawing/2014/main" id="{4F5C8A6D-8319-5346-9444-9E4EEB2C53B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344186" y="2149475"/>
            <a:ext cx="4546997" cy="3403200"/>
          </a:xfrm>
          <a:pattFill prst="pct5">
            <a:fgClr>
              <a:schemeClr val="tx2"/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  <p:sp>
        <p:nvSpPr>
          <p:cNvPr id="19" name="Рисунок 9">
            <a:extLst>
              <a:ext uri="{FF2B5EF4-FFF2-40B4-BE49-F238E27FC236}">
                <a16:creationId xmlns:a16="http://schemas.microsoft.com/office/drawing/2014/main" id="{CD8AF418-B18E-8546-926E-2C18E3893B7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0060119" y="2149475"/>
            <a:ext cx="4546997" cy="3403200"/>
          </a:xfrm>
          <a:pattFill prst="pct5">
            <a:fgClr>
              <a:schemeClr val="tx2"/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  <p:sp>
        <p:nvSpPr>
          <p:cNvPr id="20" name="Рисунок 9">
            <a:extLst>
              <a:ext uri="{FF2B5EF4-FFF2-40B4-BE49-F238E27FC236}">
                <a16:creationId xmlns:a16="http://schemas.microsoft.com/office/drawing/2014/main" id="{110D7E3D-D211-7C4F-A14A-E61FD05BDEC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4776053" y="2149475"/>
            <a:ext cx="4546997" cy="3403200"/>
          </a:xfrm>
          <a:pattFill prst="pct5">
            <a:fgClr>
              <a:schemeClr val="tx2"/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63772136-1EF7-5D40-AF4A-B4FAC01AEA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5551" y="432312"/>
            <a:ext cx="18860295" cy="769441"/>
          </a:xfrm>
        </p:spPr>
        <p:txBody>
          <a:bodyPr/>
          <a:lstStyle>
            <a:lvl1pPr>
              <a:lnSpc>
                <a:spcPts val="6000"/>
              </a:lnSpc>
              <a:defRPr sz="5800" b="1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/>
              <a:t>Заголовок – главная мысль слайда</a:t>
            </a:r>
          </a:p>
        </p:txBody>
      </p:sp>
      <p:sp>
        <p:nvSpPr>
          <p:cNvPr id="10" name="Holder 4">
            <a:extLst>
              <a:ext uri="{FF2B5EF4-FFF2-40B4-BE49-F238E27FC236}">
                <a16:creationId xmlns:a16="http://schemas.microsoft.com/office/drawing/2014/main" id="{1E903ECF-94A5-D94B-B304-85A45B544A0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4876907" y="10360509"/>
            <a:ext cx="4623943" cy="276999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B6F15528-21DE-4FAA-801E-634DDDAF4B2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23021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0" userDrawn="1">
          <p15:clr>
            <a:srgbClr val="FBAE40"/>
          </p15:clr>
        </p15:guide>
        <p15:guide id="2" orient="horz" pos="6730" userDrawn="1">
          <p15:clr>
            <a:srgbClr val="FBAE40"/>
          </p15:clr>
        </p15:guide>
        <p15:guide id="3" orient="horz" pos="394" userDrawn="1">
          <p15:clr>
            <a:srgbClr val="FBAE40"/>
          </p15:clr>
        </p15:guide>
        <p15:guide id="4" pos="12284" userDrawn="1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F02E1D-7967-1D41-82EE-6DBE74C90D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5553" y="5453135"/>
            <a:ext cx="9207897" cy="1538883"/>
          </a:xfrm>
        </p:spPr>
        <p:txBody>
          <a:bodyPr wrap="square">
            <a:spAutoFit/>
          </a:bodyPr>
          <a:lstStyle>
            <a:lvl1pPr>
              <a:lnSpc>
                <a:spcPts val="6000"/>
              </a:lnSpc>
              <a:defRPr sz="5800" b="1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/>
              <a:t>Заголовок – главная мысль слайда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9A6E8954-5D41-7E41-9205-9D5A12C3FC0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8650" y="7548911"/>
            <a:ext cx="9194800" cy="1384995"/>
          </a:xfrm>
        </p:spPr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id="{E4ED4852-D5E6-7F47-BF5A-E1D0D31CC34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5950" y="625475"/>
            <a:ext cx="5321300" cy="3886199"/>
          </a:xfrm>
          <a:pattFill prst="pct5">
            <a:fgClr>
              <a:schemeClr val="tx2"/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  <p:sp>
        <p:nvSpPr>
          <p:cNvPr id="11" name="Рисунок 9">
            <a:extLst>
              <a:ext uri="{FF2B5EF4-FFF2-40B4-BE49-F238E27FC236}">
                <a16:creationId xmlns:a16="http://schemas.microsoft.com/office/drawing/2014/main" id="{08C79A75-E3D2-E34B-A919-9389C6E27FD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51550" y="625475"/>
            <a:ext cx="4762500" cy="3886199"/>
          </a:xfrm>
          <a:pattFill prst="pct5">
            <a:fgClr>
              <a:schemeClr val="tx2"/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  <p:sp>
        <p:nvSpPr>
          <p:cNvPr id="12" name="Рисунок 9">
            <a:extLst>
              <a:ext uri="{FF2B5EF4-FFF2-40B4-BE49-F238E27FC236}">
                <a16:creationId xmlns:a16="http://schemas.microsoft.com/office/drawing/2014/main" id="{B261C985-2370-2542-961C-0214ED2B2CE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928349" y="625475"/>
            <a:ext cx="4068000" cy="3886199"/>
          </a:xfrm>
          <a:pattFill prst="pct5">
            <a:fgClr>
              <a:schemeClr val="tx2"/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  <p:sp>
        <p:nvSpPr>
          <p:cNvPr id="13" name="Рисунок 9">
            <a:extLst>
              <a:ext uri="{FF2B5EF4-FFF2-40B4-BE49-F238E27FC236}">
                <a16:creationId xmlns:a16="http://schemas.microsoft.com/office/drawing/2014/main" id="{E735ED86-1686-C74C-BE29-582A58D5897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928349" y="4638675"/>
            <a:ext cx="4068000" cy="6045200"/>
          </a:xfrm>
          <a:pattFill prst="pct5">
            <a:fgClr>
              <a:schemeClr val="tx2"/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  <p:sp>
        <p:nvSpPr>
          <p:cNvPr id="14" name="Рисунок 9">
            <a:extLst>
              <a:ext uri="{FF2B5EF4-FFF2-40B4-BE49-F238E27FC236}">
                <a16:creationId xmlns:a16="http://schemas.microsoft.com/office/drawing/2014/main" id="{AB1EA4ED-E967-484C-B701-669074D2263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5110648" y="7673975"/>
            <a:ext cx="4390202" cy="3009900"/>
          </a:xfrm>
          <a:pattFill prst="pct5">
            <a:fgClr>
              <a:schemeClr val="tx2"/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  <p:sp>
        <p:nvSpPr>
          <p:cNvPr id="15" name="Рисунок 9">
            <a:extLst>
              <a:ext uri="{FF2B5EF4-FFF2-40B4-BE49-F238E27FC236}">
                <a16:creationId xmlns:a16="http://schemas.microsoft.com/office/drawing/2014/main" id="{46076B8A-0B99-3C4D-B0A8-9CD5DDE454F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5110648" y="625475"/>
            <a:ext cx="4390201" cy="6934200"/>
          </a:xfrm>
          <a:pattFill prst="pct5">
            <a:fgClr>
              <a:schemeClr val="tx2"/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  <p:sp>
        <p:nvSpPr>
          <p:cNvPr id="16" name="Holder 4">
            <a:extLst>
              <a:ext uri="{FF2B5EF4-FFF2-40B4-BE49-F238E27FC236}">
                <a16:creationId xmlns:a16="http://schemas.microsoft.com/office/drawing/2014/main" id="{A319AF09-6994-1844-B2B5-CAA3C6F1619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4876907" y="10360509"/>
            <a:ext cx="4623943" cy="276999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B6F15528-21DE-4FAA-801E-634DDDAF4B2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07334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0" userDrawn="1">
          <p15:clr>
            <a:srgbClr val="FBAE40"/>
          </p15:clr>
        </p15:guide>
        <p15:guide id="2" orient="horz" pos="6730" userDrawn="1">
          <p15:clr>
            <a:srgbClr val="FBAE40"/>
          </p15:clr>
        </p15:guide>
        <p15:guide id="3" orient="horz" pos="394" userDrawn="1">
          <p15:clr>
            <a:srgbClr val="FBAE40"/>
          </p15:clr>
        </p15:guide>
        <p15:guide id="4" pos="12284" userDrawn="1">
          <p15:clr>
            <a:srgbClr val="FBAE40"/>
          </p15:clr>
        </p15:guide>
        <p15:guide id="5" orient="horz" pos="6465" userDrawn="1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фото;лого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F02E1D-7967-1D41-82EE-6DBE74C90D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5553" y="5453135"/>
            <a:ext cx="9207897" cy="1538883"/>
          </a:xfrm>
        </p:spPr>
        <p:txBody>
          <a:bodyPr wrap="square">
            <a:spAutoFit/>
          </a:bodyPr>
          <a:lstStyle>
            <a:lvl1pPr>
              <a:lnSpc>
                <a:spcPts val="6000"/>
              </a:lnSpc>
              <a:defRPr sz="5800" b="1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/>
              <a:t>Заголовок – главная мысль слайда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9A6E8954-5D41-7E41-9205-9D5A12C3FC0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8650" y="7548911"/>
            <a:ext cx="9194800" cy="1384995"/>
          </a:xfrm>
        </p:spPr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id="{E4ED4852-D5E6-7F47-BF5A-E1D0D31CC34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5950" y="1126157"/>
            <a:ext cx="5321300" cy="3385517"/>
          </a:xfrm>
          <a:pattFill prst="pct5">
            <a:fgClr>
              <a:schemeClr val="tx2"/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  <p:sp>
        <p:nvSpPr>
          <p:cNvPr id="11" name="Рисунок 9">
            <a:extLst>
              <a:ext uri="{FF2B5EF4-FFF2-40B4-BE49-F238E27FC236}">
                <a16:creationId xmlns:a16="http://schemas.microsoft.com/office/drawing/2014/main" id="{08C79A75-E3D2-E34B-A919-9389C6E27FD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51550" y="1126157"/>
            <a:ext cx="4762500" cy="3385517"/>
          </a:xfrm>
          <a:pattFill prst="pct5">
            <a:fgClr>
              <a:schemeClr val="tx2"/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  <p:sp>
        <p:nvSpPr>
          <p:cNvPr id="12" name="Рисунок 9">
            <a:extLst>
              <a:ext uri="{FF2B5EF4-FFF2-40B4-BE49-F238E27FC236}">
                <a16:creationId xmlns:a16="http://schemas.microsoft.com/office/drawing/2014/main" id="{B261C985-2370-2542-961C-0214ED2B2CE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928349" y="1126157"/>
            <a:ext cx="4068000" cy="3385517"/>
          </a:xfrm>
          <a:pattFill prst="pct5">
            <a:fgClr>
              <a:schemeClr val="tx2"/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  <p:sp>
        <p:nvSpPr>
          <p:cNvPr id="13" name="Рисунок 9">
            <a:extLst>
              <a:ext uri="{FF2B5EF4-FFF2-40B4-BE49-F238E27FC236}">
                <a16:creationId xmlns:a16="http://schemas.microsoft.com/office/drawing/2014/main" id="{E735ED86-1686-C74C-BE29-582A58D5897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928349" y="4638675"/>
            <a:ext cx="4068000" cy="6045200"/>
          </a:xfrm>
          <a:pattFill prst="pct5">
            <a:fgClr>
              <a:schemeClr val="tx2"/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  <p:sp>
        <p:nvSpPr>
          <p:cNvPr id="14" name="Рисунок 9">
            <a:extLst>
              <a:ext uri="{FF2B5EF4-FFF2-40B4-BE49-F238E27FC236}">
                <a16:creationId xmlns:a16="http://schemas.microsoft.com/office/drawing/2014/main" id="{AB1EA4ED-E967-484C-B701-669074D2263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5110648" y="7673975"/>
            <a:ext cx="4390202" cy="3009900"/>
          </a:xfrm>
          <a:pattFill prst="pct5">
            <a:fgClr>
              <a:schemeClr val="tx2"/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  <p:sp>
        <p:nvSpPr>
          <p:cNvPr id="15" name="Рисунок 9">
            <a:extLst>
              <a:ext uri="{FF2B5EF4-FFF2-40B4-BE49-F238E27FC236}">
                <a16:creationId xmlns:a16="http://schemas.microsoft.com/office/drawing/2014/main" id="{46076B8A-0B99-3C4D-B0A8-9CD5DDE454F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5110648" y="1126157"/>
            <a:ext cx="4390201" cy="6433518"/>
          </a:xfrm>
          <a:pattFill prst="pct5">
            <a:fgClr>
              <a:schemeClr val="tx2"/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  <p:sp>
        <p:nvSpPr>
          <p:cNvPr id="16" name="Holder 4">
            <a:extLst>
              <a:ext uri="{FF2B5EF4-FFF2-40B4-BE49-F238E27FC236}">
                <a16:creationId xmlns:a16="http://schemas.microsoft.com/office/drawing/2014/main" id="{A319AF09-6994-1844-B2B5-CAA3C6F1619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4876907" y="10360509"/>
            <a:ext cx="4623943" cy="276999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B6F15528-21DE-4FAA-801E-634DDDAF4B2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97287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0" userDrawn="1">
          <p15:clr>
            <a:srgbClr val="FBAE40"/>
          </p15:clr>
        </p15:guide>
        <p15:guide id="2" orient="horz" pos="6730" userDrawn="1">
          <p15:clr>
            <a:srgbClr val="FBAE40"/>
          </p15:clr>
        </p15:guide>
        <p15:guide id="3" orient="horz" pos="394" userDrawn="1">
          <p15:clr>
            <a:srgbClr val="FBAE40"/>
          </p15:clr>
        </p15:guide>
        <p15:guide id="4" pos="12284" userDrawn="1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фото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F02E1D-7967-1D41-82EE-6DBE74C90D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5553" y="5692499"/>
            <a:ext cx="9207897" cy="1538883"/>
          </a:xfrm>
        </p:spPr>
        <p:txBody>
          <a:bodyPr wrap="square">
            <a:spAutoFit/>
          </a:bodyPr>
          <a:lstStyle>
            <a:lvl1pPr>
              <a:lnSpc>
                <a:spcPts val="6000"/>
              </a:lnSpc>
              <a:defRPr sz="5800" b="1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/>
              <a:t>Заголовок – главная мысль слайда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9A6E8954-5D41-7E41-9205-9D5A12C3FC0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8650" y="7788275"/>
            <a:ext cx="9194800" cy="1384995"/>
          </a:xfrm>
        </p:spPr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6" name="Holder 4">
            <a:extLst>
              <a:ext uri="{FF2B5EF4-FFF2-40B4-BE49-F238E27FC236}">
                <a16:creationId xmlns:a16="http://schemas.microsoft.com/office/drawing/2014/main" id="{A319AF09-6994-1844-B2B5-CAA3C6F1619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4876907" y="10360509"/>
            <a:ext cx="4623943" cy="276999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B6F15528-21DE-4FAA-801E-634DDDAF4B2B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23" name="Рисунок 9">
            <a:extLst>
              <a:ext uri="{FF2B5EF4-FFF2-40B4-BE49-F238E27FC236}">
                <a16:creationId xmlns:a16="http://schemas.microsoft.com/office/drawing/2014/main" id="{CD6E0133-9059-2947-BCB8-4063014422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5950" y="625475"/>
            <a:ext cx="6845300" cy="4495800"/>
          </a:xfrm>
          <a:pattFill prst="pct5">
            <a:fgClr>
              <a:schemeClr val="tx2"/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  <p:sp>
        <p:nvSpPr>
          <p:cNvPr id="24" name="Рисунок 9">
            <a:extLst>
              <a:ext uri="{FF2B5EF4-FFF2-40B4-BE49-F238E27FC236}">
                <a16:creationId xmlns:a16="http://schemas.microsoft.com/office/drawing/2014/main" id="{5958A660-3B08-3A45-8E93-4BBD427AD68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1664950" y="625475"/>
            <a:ext cx="7835900" cy="4495800"/>
          </a:xfrm>
          <a:pattFill prst="pct5">
            <a:fgClr>
              <a:schemeClr val="tx2"/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  <p:sp>
        <p:nvSpPr>
          <p:cNvPr id="25" name="Рисунок 9">
            <a:extLst>
              <a:ext uri="{FF2B5EF4-FFF2-40B4-BE49-F238E27FC236}">
                <a16:creationId xmlns:a16="http://schemas.microsoft.com/office/drawing/2014/main" id="{07029F7B-3E02-294F-A329-8071228E8C1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664950" y="5426075"/>
            <a:ext cx="7835900" cy="4876800"/>
          </a:xfrm>
          <a:pattFill prst="pct5">
            <a:fgClr>
              <a:schemeClr val="tx2"/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  <p:sp>
        <p:nvSpPr>
          <p:cNvPr id="26" name="Рисунок 9">
            <a:extLst>
              <a:ext uri="{FF2B5EF4-FFF2-40B4-BE49-F238E27FC236}">
                <a16:creationId xmlns:a16="http://schemas.microsoft.com/office/drawing/2014/main" id="{CB55C2AB-4684-BD42-81DE-DC7DD4CD56F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727950" y="625475"/>
            <a:ext cx="3670300" cy="1981200"/>
          </a:xfrm>
          <a:pattFill prst="pct5">
            <a:fgClr>
              <a:schemeClr val="tx2"/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  <p:sp>
        <p:nvSpPr>
          <p:cNvPr id="27" name="Рисунок 9">
            <a:extLst>
              <a:ext uri="{FF2B5EF4-FFF2-40B4-BE49-F238E27FC236}">
                <a16:creationId xmlns:a16="http://schemas.microsoft.com/office/drawing/2014/main" id="{4CDD0B5E-B714-5D48-830C-CE76414559F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727950" y="2835275"/>
            <a:ext cx="3670300" cy="2286000"/>
          </a:xfrm>
          <a:pattFill prst="pct5">
            <a:fgClr>
              <a:schemeClr val="tx2"/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34062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0" userDrawn="1">
          <p15:clr>
            <a:srgbClr val="FBAE40"/>
          </p15:clr>
        </p15:guide>
        <p15:guide id="2" orient="horz" pos="6730" userDrawn="1">
          <p15:clr>
            <a:srgbClr val="FBAE40"/>
          </p15:clr>
        </p15:guide>
        <p15:guide id="3" orient="horz" pos="394" userDrawn="1">
          <p15:clr>
            <a:srgbClr val="FBAE40"/>
          </p15:clr>
        </p15:guide>
        <p15:guide id="4" pos="12284" userDrawn="1">
          <p15:clr>
            <a:srgbClr val="FBAE40"/>
          </p15:clr>
        </p15:guide>
        <p15:guide id="5" orient="horz" pos="6490" userDrawn="1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фото и текст;лого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F02E1D-7967-1D41-82EE-6DBE74C90D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5553" y="5692499"/>
            <a:ext cx="9207897" cy="1538883"/>
          </a:xfrm>
        </p:spPr>
        <p:txBody>
          <a:bodyPr wrap="square">
            <a:spAutoFit/>
          </a:bodyPr>
          <a:lstStyle>
            <a:lvl1pPr>
              <a:lnSpc>
                <a:spcPts val="6000"/>
              </a:lnSpc>
              <a:defRPr sz="5800" b="1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/>
              <a:t>Заголовок – главная мысль слайда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9A6E8954-5D41-7E41-9205-9D5A12C3FC0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8650" y="7788275"/>
            <a:ext cx="9194800" cy="1384995"/>
          </a:xfrm>
        </p:spPr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6" name="Holder 4">
            <a:extLst>
              <a:ext uri="{FF2B5EF4-FFF2-40B4-BE49-F238E27FC236}">
                <a16:creationId xmlns:a16="http://schemas.microsoft.com/office/drawing/2014/main" id="{A319AF09-6994-1844-B2B5-CAA3C6F1619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4876907" y="10360509"/>
            <a:ext cx="4623943" cy="276999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B6F15528-21DE-4FAA-801E-634DDDAF4B2B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23" name="Рисунок 9">
            <a:extLst>
              <a:ext uri="{FF2B5EF4-FFF2-40B4-BE49-F238E27FC236}">
                <a16:creationId xmlns:a16="http://schemas.microsoft.com/office/drawing/2014/main" id="{CD6E0133-9059-2947-BCB8-4063014422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5950" y="625475"/>
            <a:ext cx="6845300" cy="4495800"/>
          </a:xfrm>
          <a:pattFill prst="pct5">
            <a:fgClr>
              <a:schemeClr val="tx2"/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  <p:sp>
        <p:nvSpPr>
          <p:cNvPr id="24" name="Рисунок 9">
            <a:extLst>
              <a:ext uri="{FF2B5EF4-FFF2-40B4-BE49-F238E27FC236}">
                <a16:creationId xmlns:a16="http://schemas.microsoft.com/office/drawing/2014/main" id="{5958A660-3B08-3A45-8E93-4BBD427AD68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1664950" y="625475"/>
            <a:ext cx="7835900" cy="4495800"/>
          </a:xfrm>
          <a:pattFill prst="pct5">
            <a:fgClr>
              <a:schemeClr val="tx2"/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  <p:sp>
        <p:nvSpPr>
          <p:cNvPr id="25" name="Рисунок 9">
            <a:extLst>
              <a:ext uri="{FF2B5EF4-FFF2-40B4-BE49-F238E27FC236}">
                <a16:creationId xmlns:a16="http://schemas.microsoft.com/office/drawing/2014/main" id="{07029F7B-3E02-294F-A329-8071228E8C1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664950" y="5426075"/>
            <a:ext cx="7835900" cy="4876800"/>
          </a:xfrm>
          <a:pattFill prst="pct5">
            <a:fgClr>
              <a:schemeClr val="tx2"/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  <p:sp>
        <p:nvSpPr>
          <p:cNvPr id="26" name="Рисунок 9">
            <a:extLst>
              <a:ext uri="{FF2B5EF4-FFF2-40B4-BE49-F238E27FC236}">
                <a16:creationId xmlns:a16="http://schemas.microsoft.com/office/drawing/2014/main" id="{CB55C2AB-4684-BD42-81DE-DC7DD4CD56F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727950" y="625475"/>
            <a:ext cx="3670300" cy="1981200"/>
          </a:xfrm>
          <a:pattFill prst="pct5">
            <a:fgClr>
              <a:schemeClr val="tx2"/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  <p:sp>
        <p:nvSpPr>
          <p:cNvPr id="27" name="Рисунок 9">
            <a:extLst>
              <a:ext uri="{FF2B5EF4-FFF2-40B4-BE49-F238E27FC236}">
                <a16:creationId xmlns:a16="http://schemas.microsoft.com/office/drawing/2014/main" id="{4CDD0B5E-B714-5D48-830C-CE76414559F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727950" y="2835275"/>
            <a:ext cx="3670300" cy="2286000"/>
          </a:xfrm>
          <a:pattFill prst="pct5">
            <a:fgClr>
              <a:schemeClr val="tx2"/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15805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0" userDrawn="1">
          <p15:clr>
            <a:srgbClr val="FBAE40"/>
          </p15:clr>
        </p15:guide>
        <p15:guide id="2" orient="horz" pos="6730" userDrawn="1">
          <p15:clr>
            <a:srgbClr val="FBAE40"/>
          </p15:clr>
        </p15:guide>
        <p15:guide id="3" orient="horz" pos="394" userDrawn="1">
          <p15:clr>
            <a:srgbClr val="FBAE40"/>
          </p15:clr>
        </p15:guide>
        <p15:guide id="4" pos="12284" userDrawn="1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фото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Рисунок 9">
            <a:extLst>
              <a:ext uri="{FF2B5EF4-FFF2-40B4-BE49-F238E27FC236}">
                <a16:creationId xmlns:a16="http://schemas.microsoft.com/office/drawing/2014/main" id="{AB1EA4ED-E967-484C-B701-669074D2263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5309850" y="1333606"/>
            <a:ext cx="4159250" cy="2303156"/>
          </a:xfrm>
          <a:pattFill prst="pct5">
            <a:fgClr>
              <a:schemeClr val="tx2"/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1D6501A4-B439-CB4D-B294-F1CC92C1FF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5553" y="3958193"/>
            <a:ext cx="8979297" cy="1846659"/>
          </a:xfrm>
        </p:spPr>
        <p:txBody>
          <a:bodyPr/>
          <a:lstStyle>
            <a:lvl1pPr>
              <a:defRPr sz="5800" b="1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/>
              <a:t>Заголовок – главная мысль слайда</a:t>
            </a:r>
          </a:p>
        </p:txBody>
      </p:sp>
      <p:sp>
        <p:nvSpPr>
          <p:cNvPr id="22" name="Текст 5">
            <a:extLst>
              <a:ext uri="{FF2B5EF4-FFF2-40B4-BE49-F238E27FC236}">
                <a16:creationId xmlns:a16="http://schemas.microsoft.com/office/drawing/2014/main" id="{B6BE791A-0218-0B46-B4BA-9F3AE0E66D7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890250" y="823252"/>
            <a:ext cx="7899400" cy="276999"/>
          </a:xfrm>
        </p:spPr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Glober Book" pitchFamily="2" charset="0"/>
              </a:defRPr>
            </a:lvl2pPr>
            <a:lvl3pPr>
              <a:defRPr>
                <a:latin typeface="Glober Book" pitchFamily="2" charset="0"/>
              </a:defRPr>
            </a:lvl3pPr>
            <a:lvl4pPr>
              <a:defRPr>
                <a:latin typeface="Glober Book" pitchFamily="2" charset="0"/>
              </a:defRPr>
            </a:lvl4pPr>
            <a:lvl5pPr>
              <a:defRPr>
                <a:latin typeface="Glober Book" pitchFamily="2" charset="0"/>
              </a:defRPr>
            </a:lvl5pPr>
          </a:lstStyle>
          <a:p>
            <a:pPr lvl="0"/>
            <a:r>
              <a:rPr lang="ru-RU"/>
              <a:t>Текст</a:t>
            </a:r>
          </a:p>
        </p:txBody>
      </p:sp>
      <p:sp>
        <p:nvSpPr>
          <p:cNvPr id="23" name="Рисунок 9">
            <a:extLst>
              <a:ext uri="{FF2B5EF4-FFF2-40B4-BE49-F238E27FC236}">
                <a16:creationId xmlns:a16="http://schemas.microsoft.com/office/drawing/2014/main" id="{8CA5926C-19FB-F942-AA0A-F00AA491C1E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890250" y="1333606"/>
            <a:ext cx="4013200" cy="2303156"/>
          </a:xfrm>
          <a:pattFill prst="pct5">
            <a:fgClr>
              <a:schemeClr val="tx2"/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  <p:sp>
        <p:nvSpPr>
          <p:cNvPr id="26" name="Рисунок 9">
            <a:extLst>
              <a:ext uri="{FF2B5EF4-FFF2-40B4-BE49-F238E27FC236}">
                <a16:creationId xmlns:a16="http://schemas.microsoft.com/office/drawing/2014/main" id="{CEB034C5-760F-8D47-9E90-FB221929905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5309850" y="4552362"/>
            <a:ext cx="4159250" cy="2303156"/>
          </a:xfrm>
          <a:pattFill prst="pct5">
            <a:fgClr>
              <a:schemeClr val="tx2"/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  <p:sp>
        <p:nvSpPr>
          <p:cNvPr id="27" name="Рисунок 9">
            <a:extLst>
              <a:ext uri="{FF2B5EF4-FFF2-40B4-BE49-F238E27FC236}">
                <a16:creationId xmlns:a16="http://schemas.microsoft.com/office/drawing/2014/main" id="{EC9D9DB4-8F85-3B41-B3AE-588219434E2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0890250" y="4552362"/>
            <a:ext cx="4013200" cy="2303156"/>
          </a:xfrm>
          <a:pattFill prst="pct5">
            <a:fgClr>
              <a:schemeClr val="tx2"/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  <p:sp>
        <p:nvSpPr>
          <p:cNvPr id="28" name="Рисунок 9">
            <a:extLst>
              <a:ext uri="{FF2B5EF4-FFF2-40B4-BE49-F238E27FC236}">
                <a16:creationId xmlns:a16="http://schemas.microsoft.com/office/drawing/2014/main" id="{0DE07098-123A-9F4F-8A3A-048D8ACC2317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5309850" y="7771119"/>
            <a:ext cx="4159250" cy="2303156"/>
          </a:xfrm>
          <a:pattFill prst="pct5">
            <a:fgClr>
              <a:schemeClr val="tx2"/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  <p:sp>
        <p:nvSpPr>
          <p:cNvPr id="29" name="Рисунок 9">
            <a:extLst>
              <a:ext uri="{FF2B5EF4-FFF2-40B4-BE49-F238E27FC236}">
                <a16:creationId xmlns:a16="http://schemas.microsoft.com/office/drawing/2014/main" id="{7FF218BA-AD61-6040-8FCE-425C5DFB7784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0890250" y="7771119"/>
            <a:ext cx="4013200" cy="2303156"/>
          </a:xfrm>
          <a:pattFill prst="pct5">
            <a:fgClr>
              <a:schemeClr val="tx2"/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  <p:sp>
        <p:nvSpPr>
          <p:cNvPr id="41" name="Текст 5">
            <a:extLst>
              <a:ext uri="{FF2B5EF4-FFF2-40B4-BE49-F238E27FC236}">
                <a16:creationId xmlns:a16="http://schemas.microsoft.com/office/drawing/2014/main" id="{B295AAC2-4BC7-194A-8986-63FEBA2E0C3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890250" y="4045183"/>
            <a:ext cx="7899400" cy="276999"/>
          </a:xfrm>
        </p:spPr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Glober Book" pitchFamily="2" charset="0"/>
              </a:defRPr>
            </a:lvl2pPr>
            <a:lvl3pPr>
              <a:defRPr>
                <a:latin typeface="Glober Book" pitchFamily="2" charset="0"/>
              </a:defRPr>
            </a:lvl3pPr>
            <a:lvl4pPr>
              <a:defRPr>
                <a:latin typeface="Glober Book" pitchFamily="2" charset="0"/>
              </a:defRPr>
            </a:lvl4pPr>
            <a:lvl5pPr>
              <a:defRPr>
                <a:latin typeface="Glober Book" pitchFamily="2" charset="0"/>
              </a:defRPr>
            </a:lvl5pPr>
          </a:lstStyle>
          <a:p>
            <a:pPr lvl="0"/>
            <a:r>
              <a:rPr lang="ru-RU"/>
              <a:t>Текст</a:t>
            </a:r>
          </a:p>
        </p:txBody>
      </p:sp>
      <p:sp>
        <p:nvSpPr>
          <p:cNvPr id="42" name="Текст 5">
            <a:extLst>
              <a:ext uri="{FF2B5EF4-FFF2-40B4-BE49-F238E27FC236}">
                <a16:creationId xmlns:a16="http://schemas.microsoft.com/office/drawing/2014/main" id="{4DCB870B-6C10-FE4B-9228-98B8655C27C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890250" y="7261836"/>
            <a:ext cx="7899400" cy="276999"/>
          </a:xfrm>
        </p:spPr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Glober Book" pitchFamily="2" charset="0"/>
              </a:defRPr>
            </a:lvl2pPr>
            <a:lvl3pPr>
              <a:defRPr>
                <a:latin typeface="Glober Book" pitchFamily="2" charset="0"/>
              </a:defRPr>
            </a:lvl3pPr>
            <a:lvl4pPr>
              <a:defRPr>
                <a:latin typeface="Glober Book" pitchFamily="2" charset="0"/>
              </a:defRPr>
            </a:lvl4pPr>
            <a:lvl5pPr>
              <a:defRPr>
                <a:latin typeface="Glober Book" pitchFamily="2" charset="0"/>
              </a:defRPr>
            </a:lvl5pPr>
          </a:lstStyle>
          <a:p>
            <a:pPr lvl="0"/>
            <a:r>
              <a:rPr lang="ru-RU"/>
              <a:t>Текст</a:t>
            </a:r>
          </a:p>
        </p:txBody>
      </p:sp>
      <p:sp>
        <p:nvSpPr>
          <p:cNvPr id="15" name="Holder 4">
            <a:extLst>
              <a:ext uri="{FF2B5EF4-FFF2-40B4-BE49-F238E27FC236}">
                <a16:creationId xmlns:a16="http://schemas.microsoft.com/office/drawing/2014/main" id="{9477D2E3-3A35-1E42-84A9-F1463363C856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4876907" y="10360509"/>
            <a:ext cx="4623943" cy="276999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B6F15528-21DE-4FAA-801E-634DDDAF4B2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75876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0" userDrawn="1">
          <p15:clr>
            <a:srgbClr val="FBAE40"/>
          </p15:clr>
        </p15:guide>
        <p15:guide id="2" orient="horz" pos="6730" userDrawn="1">
          <p15:clr>
            <a:srgbClr val="FBAE40"/>
          </p15:clr>
        </p15:guide>
        <p15:guide id="3" orient="horz" pos="394" userDrawn="1">
          <p15:clr>
            <a:srgbClr val="FBAE40"/>
          </p15:clr>
        </p15:guide>
        <p15:guide id="4" pos="12284" userDrawn="1">
          <p15:clr>
            <a:srgbClr val="FBAE40"/>
          </p15:clr>
        </p15:guide>
        <p15:guide id="5" orient="horz" pos="6490" userDrawn="1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фото и текст;лого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Рисунок 9">
            <a:extLst>
              <a:ext uri="{FF2B5EF4-FFF2-40B4-BE49-F238E27FC236}">
                <a16:creationId xmlns:a16="http://schemas.microsoft.com/office/drawing/2014/main" id="{AB1EA4ED-E967-484C-B701-669074D2263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5309850" y="1333606"/>
            <a:ext cx="4159250" cy="2303156"/>
          </a:xfrm>
          <a:pattFill prst="pct5">
            <a:fgClr>
              <a:schemeClr val="tx2"/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1D6501A4-B439-CB4D-B294-F1CC92C1FF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5553" y="3958193"/>
            <a:ext cx="8979297" cy="1846659"/>
          </a:xfrm>
        </p:spPr>
        <p:txBody>
          <a:bodyPr/>
          <a:lstStyle>
            <a:lvl1pPr>
              <a:defRPr sz="5800" b="1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/>
              <a:t>Заголовок – главная мысль слайда</a:t>
            </a:r>
          </a:p>
        </p:txBody>
      </p:sp>
      <p:sp>
        <p:nvSpPr>
          <p:cNvPr id="22" name="Текст 5">
            <a:extLst>
              <a:ext uri="{FF2B5EF4-FFF2-40B4-BE49-F238E27FC236}">
                <a16:creationId xmlns:a16="http://schemas.microsoft.com/office/drawing/2014/main" id="{B6BE791A-0218-0B46-B4BA-9F3AE0E66D7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890250" y="823252"/>
            <a:ext cx="7899400" cy="276999"/>
          </a:xfrm>
        </p:spPr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Glober Book" pitchFamily="2" charset="0"/>
              </a:defRPr>
            </a:lvl2pPr>
            <a:lvl3pPr>
              <a:defRPr>
                <a:latin typeface="Glober Book" pitchFamily="2" charset="0"/>
              </a:defRPr>
            </a:lvl3pPr>
            <a:lvl4pPr>
              <a:defRPr>
                <a:latin typeface="Glober Book" pitchFamily="2" charset="0"/>
              </a:defRPr>
            </a:lvl4pPr>
            <a:lvl5pPr>
              <a:defRPr>
                <a:latin typeface="Glober Book" pitchFamily="2" charset="0"/>
              </a:defRPr>
            </a:lvl5pPr>
          </a:lstStyle>
          <a:p>
            <a:pPr lvl="0"/>
            <a:r>
              <a:rPr lang="ru-RU"/>
              <a:t>Текст</a:t>
            </a:r>
          </a:p>
        </p:txBody>
      </p:sp>
      <p:sp>
        <p:nvSpPr>
          <p:cNvPr id="23" name="Рисунок 9">
            <a:extLst>
              <a:ext uri="{FF2B5EF4-FFF2-40B4-BE49-F238E27FC236}">
                <a16:creationId xmlns:a16="http://schemas.microsoft.com/office/drawing/2014/main" id="{8CA5926C-19FB-F942-AA0A-F00AA491C1E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890250" y="1333606"/>
            <a:ext cx="4013200" cy="2303156"/>
          </a:xfrm>
          <a:pattFill prst="pct5">
            <a:fgClr>
              <a:schemeClr val="tx2"/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  <p:sp>
        <p:nvSpPr>
          <p:cNvPr id="26" name="Рисунок 9">
            <a:extLst>
              <a:ext uri="{FF2B5EF4-FFF2-40B4-BE49-F238E27FC236}">
                <a16:creationId xmlns:a16="http://schemas.microsoft.com/office/drawing/2014/main" id="{CEB034C5-760F-8D47-9E90-FB221929905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5309850" y="4552362"/>
            <a:ext cx="4159250" cy="2303156"/>
          </a:xfrm>
          <a:pattFill prst="pct5">
            <a:fgClr>
              <a:schemeClr val="tx2"/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  <p:sp>
        <p:nvSpPr>
          <p:cNvPr id="27" name="Рисунок 9">
            <a:extLst>
              <a:ext uri="{FF2B5EF4-FFF2-40B4-BE49-F238E27FC236}">
                <a16:creationId xmlns:a16="http://schemas.microsoft.com/office/drawing/2014/main" id="{EC9D9DB4-8F85-3B41-B3AE-588219434E2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0890250" y="4552362"/>
            <a:ext cx="4013200" cy="2303156"/>
          </a:xfrm>
          <a:pattFill prst="pct5">
            <a:fgClr>
              <a:schemeClr val="tx2"/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  <p:sp>
        <p:nvSpPr>
          <p:cNvPr id="28" name="Рисунок 9">
            <a:extLst>
              <a:ext uri="{FF2B5EF4-FFF2-40B4-BE49-F238E27FC236}">
                <a16:creationId xmlns:a16="http://schemas.microsoft.com/office/drawing/2014/main" id="{0DE07098-123A-9F4F-8A3A-048D8ACC2317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5309850" y="7771119"/>
            <a:ext cx="4159250" cy="2303156"/>
          </a:xfrm>
          <a:pattFill prst="pct5">
            <a:fgClr>
              <a:schemeClr val="tx2"/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  <p:sp>
        <p:nvSpPr>
          <p:cNvPr id="29" name="Рисунок 9">
            <a:extLst>
              <a:ext uri="{FF2B5EF4-FFF2-40B4-BE49-F238E27FC236}">
                <a16:creationId xmlns:a16="http://schemas.microsoft.com/office/drawing/2014/main" id="{7FF218BA-AD61-6040-8FCE-425C5DFB7784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0890250" y="7771119"/>
            <a:ext cx="4013200" cy="2303156"/>
          </a:xfrm>
          <a:pattFill prst="pct5">
            <a:fgClr>
              <a:schemeClr val="tx2"/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  <p:sp>
        <p:nvSpPr>
          <p:cNvPr id="41" name="Текст 5">
            <a:extLst>
              <a:ext uri="{FF2B5EF4-FFF2-40B4-BE49-F238E27FC236}">
                <a16:creationId xmlns:a16="http://schemas.microsoft.com/office/drawing/2014/main" id="{B295AAC2-4BC7-194A-8986-63FEBA2E0C3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890250" y="4045183"/>
            <a:ext cx="7899400" cy="276999"/>
          </a:xfrm>
        </p:spPr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Glober Book" pitchFamily="2" charset="0"/>
              </a:defRPr>
            </a:lvl2pPr>
            <a:lvl3pPr>
              <a:defRPr>
                <a:latin typeface="Glober Book" pitchFamily="2" charset="0"/>
              </a:defRPr>
            </a:lvl3pPr>
            <a:lvl4pPr>
              <a:defRPr>
                <a:latin typeface="Glober Book" pitchFamily="2" charset="0"/>
              </a:defRPr>
            </a:lvl4pPr>
            <a:lvl5pPr>
              <a:defRPr>
                <a:latin typeface="Glober Book" pitchFamily="2" charset="0"/>
              </a:defRPr>
            </a:lvl5pPr>
          </a:lstStyle>
          <a:p>
            <a:pPr lvl="0"/>
            <a:r>
              <a:rPr lang="ru-RU"/>
              <a:t>Текст</a:t>
            </a:r>
          </a:p>
        </p:txBody>
      </p:sp>
      <p:sp>
        <p:nvSpPr>
          <p:cNvPr id="42" name="Текст 5">
            <a:extLst>
              <a:ext uri="{FF2B5EF4-FFF2-40B4-BE49-F238E27FC236}">
                <a16:creationId xmlns:a16="http://schemas.microsoft.com/office/drawing/2014/main" id="{4DCB870B-6C10-FE4B-9228-98B8655C27C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890250" y="7261836"/>
            <a:ext cx="7899400" cy="276999"/>
          </a:xfrm>
        </p:spPr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Glober Book" pitchFamily="2" charset="0"/>
              </a:defRPr>
            </a:lvl2pPr>
            <a:lvl3pPr>
              <a:defRPr>
                <a:latin typeface="Glober Book" pitchFamily="2" charset="0"/>
              </a:defRPr>
            </a:lvl3pPr>
            <a:lvl4pPr>
              <a:defRPr>
                <a:latin typeface="Glober Book" pitchFamily="2" charset="0"/>
              </a:defRPr>
            </a:lvl4pPr>
            <a:lvl5pPr>
              <a:defRPr>
                <a:latin typeface="Glober Book" pitchFamily="2" charset="0"/>
              </a:defRPr>
            </a:lvl5pPr>
          </a:lstStyle>
          <a:p>
            <a:pPr lvl="0"/>
            <a:r>
              <a:rPr lang="ru-RU"/>
              <a:t>Текст</a:t>
            </a:r>
          </a:p>
        </p:txBody>
      </p:sp>
      <p:sp>
        <p:nvSpPr>
          <p:cNvPr id="15" name="Holder 4">
            <a:extLst>
              <a:ext uri="{FF2B5EF4-FFF2-40B4-BE49-F238E27FC236}">
                <a16:creationId xmlns:a16="http://schemas.microsoft.com/office/drawing/2014/main" id="{9477D2E3-3A35-1E42-84A9-F1463363C856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4876907" y="10360509"/>
            <a:ext cx="4623943" cy="276999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B6F15528-21DE-4FAA-801E-634DDDAF4B2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4726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0" userDrawn="1">
          <p15:clr>
            <a:srgbClr val="FBAE40"/>
          </p15:clr>
        </p15:guide>
        <p15:guide id="2" orient="horz" pos="6730" userDrawn="1">
          <p15:clr>
            <a:srgbClr val="FBAE40"/>
          </p15:clr>
        </p15:guide>
        <p15:guide id="3" orient="horz" pos="394" userDrawn="1">
          <p15:clr>
            <a:srgbClr val="FBAE40"/>
          </p15:clr>
        </p15:guide>
        <p15:guide id="4" pos="12284" userDrawn="1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фото, под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Рисунок 9">
            <a:extLst>
              <a:ext uri="{FF2B5EF4-FFF2-40B4-BE49-F238E27FC236}">
                <a16:creationId xmlns:a16="http://schemas.microsoft.com/office/drawing/2014/main" id="{AB1EA4ED-E967-484C-B701-669074D2263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3250" y="2236286"/>
            <a:ext cx="4771638" cy="2491834"/>
          </a:xfrm>
          <a:pattFill prst="pct5">
            <a:fgClr>
              <a:schemeClr val="tx2"/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1D6501A4-B439-CB4D-B294-F1CC92C1FF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5553" y="432312"/>
            <a:ext cx="18872993" cy="923330"/>
          </a:xfrm>
        </p:spPr>
        <p:txBody>
          <a:bodyPr/>
          <a:lstStyle>
            <a:lvl1pPr>
              <a:defRPr sz="5800" b="1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/>
              <a:t>Заголовок – главная мысль слайда</a:t>
            </a:r>
          </a:p>
        </p:txBody>
      </p:sp>
      <p:sp>
        <p:nvSpPr>
          <p:cNvPr id="34" name="Текст 27">
            <a:extLst>
              <a:ext uri="{FF2B5EF4-FFF2-40B4-BE49-F238E27FC236}">
                <a16:creationId xmlns:a16="http://schemas.microsoft.com/office/drawing/2014/main" id="{8BA94F45-F360-FC41-8FB1-1D3D04F7FE4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03250" y="5301871"/>
            <a:ext cx="4719761" cy="608277"/>
          </a:xfrm>
        </p:spPr>
        <p:txBody>
          <a:bodyPr/>
          <a:lstStyle>
            <a:lvl1pPr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6" name="Текст 27">
            <a:extLst>
              <a:ext uri="{FF2B5EF4-FFF2-40B4-BE49-F238E27FC236}">
                <a16:creationId xmlns:a16="http://schemas.microsoft.com/office/drawing/2014/main" id="{2908E0B7-4A61-0E4C-B842-92D5648240E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03250" y="4867977"/>
            <a:ext cx="4719761" cy="276999"/>
          </a:xfrm>
        </p:spPr>
        <p:txBody>
          <a:bodyPr/>
          <a:lstStyle>
            <a:lvl1pPr>
              <a:defRPr sz="1800" b="1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Glober Book" pitchFamily="2" charset="0"/>
              </a:defRPr>
            </a:lvl2pPr>
            <a:lvl3pPr>
              <a:defRPr>
                <a:latin typeface="Glober Book" pitchFamily="2" charset="0"/>
              </a:defRPr>
            </a:lvl3pPr>
            <a:lvl4pPr>
              <a:defRPr>
                <a:latin typeface="Glober Book" pitchFamily="2" charset="0"/>
              </a:defRPr>
            </a:lvl4pPr>
            <a:lvl5pPr>
              <a:defRPr>
                <a:latin typeface="Glober Book" pitchFamily="2" charset="0"/>
              </a:defRPr>
            </a:lvl5pPr>
          </a:lstStyle>
          <a:p>
            <a:pPr lvl="0"/>
            <a:r>
              <a:rPr lang="ru-RU"/>
              <a:t>Подзаголовок</a:t>
            </a:r>
          </a:p>
        </p:txBody>
      </p:sp>
      <p:sp>
        <p:nvSpPr>
          <p:cNvPr id="23" name="Holder 4">
            <a:extLst>
              <a:ext uri="{FF2B5EF4-FFF2-40B4-BE49-F238E27FC236}">
                <a16:creationId xmlns:a16="http://schemas.microsoft.com/office/drawing/2014/main" id="{76B72AA8-1E20-254A-AC67-F3630967C66C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4876907" y="10360509"/>
            <a:ext cx="4623943" cy="276999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B6F15528-21DE-4FAA-801E-634DDDAF4B2B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26" name="Рисунок 9">
            <a:extLst>
              <a:ext uri="{FF2B5EF4-FFF2-40B4-BE49-F238E27FC236}">
                <a16:creationId xmlns:a16="http://schemas.microsoft.com/office/drawing/2014/main" id="{45D0712E-A91C-8B43-BDBC-AE256E07E409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6394450" y="2236286"/>
            <a:ext cx="4771638" cy="2491834"/>
          </a:xfrm>
          <a:pattFill prst="pct5">
            <a:fgClr>
              <a:schemeClr val="tx2"/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  <p:sp>
        <p:nvSpPr>
          <p:cNvPr id="27" name="Текст 27">
            <a:extLst>
              <a:ext uri="{FF2B5EF4-FFF2-40B4-BE49-F238E27FC236}">
                <a16:creationId xmlns:a16="http://schemas.microsoft.com/office/drawing/2014/main" id="{6157F701-C027-7346-8507-4CFA27713D97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394450" y="5301871"/>
            <a:ext cx="4719761" cy="608277"/>
          </a:xfrm>
        </p:spPr>
        <p:txBody>
          <a:bodyPr/>
          <a:lstStyle>
            <a:lvl1pPr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8" name="Текст 27">
            <a:extLst>
              <a:ext uri="{FF2B5EF4-FFF2-40B4-BE49-F238E27FC236}">
                <a16:creationId xmlns:a16="http://schemas.microsoft.com/office/drawing/2014/main" id="{F340CC11-A5FA-F04C-A045-A8D85DFBD44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94450" y="4867977"/>
            <a:ext cx="4719761" cy="276999"/>
          </a:xfrm>
        </p:spPr>
        <p:txBody>
          <a:bodyPr/>
          <a:lstStyle>
            <a:lvl1pPr>
              <a:defRPr sz="1800" b="1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Glober Book" pitchFamily="2" charset="0"/>
              </a:defRPr>
            </a:lvl2pPr>
            <a:lvl3pPr>
              <a:defRPr>
                <a:latin typeface="Glober Book" pitchFamily="2" charset="0"/>
              </a:defRPr>
            </a:lvl3pPr>
            <a:lvl4pPr>
              <a:defRPr>
                <a:latin typeface="Glober Book" pitchFamily="2" charset="0"/>
              </a:defRPr>
            </a:lvl4pPr>
            <a:lvl5pPr>
              <a:defRPr>
                <a:latin typeface="Glober Book" pitchFamily="2" charset="0"/>
              </a:defRPr>
            </a:lvl5pPr>
          </a:lstStyle>
          <a:p>
            <a:pPr lvl="0"/>
            <a:r>
              <a:rPr lang="ru-RU"/>
              <a:t>Подзаголовок</a:t>
            </a:r>
          </a:p>
        </p:txBody>
      </p:sp>
      <p:sp>
        <p:nvSpPr>
          <p:cNvPr id="29" name="Рисунок 9">
            <a:extLst>
              <a:ext uri="{FF2B5EF4-FFF2-40B4-BE49-F238E27FC236}">
                <a16:creationId xmlns:a16="http://schemas.microsoft.com/office/drawing/2014/main" id="{D2DE4656-6EF2-EC45-B103-A96BF9DE9228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12185650" y="2236286"/>
            <a:ext cx="4771638" cy="2491834"/>
          </a:xfrm>
          <a:pattFill prst="pct5">
            <a:fgClr>
              <a:schemeClr val="tx2"/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  <p:sp>
        <p:nvSpPr>
          <p:cNvPr id="42" name="Текст 27">
            <a:extLst>
              <a:ext uri="{FF2B5EF4-FFF2-40B4-BE49-F238E27FC236}">
                <a16:creationId xmlns:a16="http://schemas.microsoft.com/office/drawing/2014/main" id="{497FFE92-7183-A445-87FD-9ADBC670389B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12185650" y="5301871"/>
            <a:ext cx="4719761" cy="608277"/>
          </a:xfrm>
        </p:spPr>
        <p:txBody>
          <a:bodyPr/>
          <a:lstStyle>
            <a:lvl1pPr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3" name="Текст 27">
            <a:extLst>
              <a:ext uri="{FF2B5EF4-FFF2-40B4-BE49-F238E27FC236}">
                <a16:creationId xmlns:a16="http://schemas.microsoft.com/office/drawing/2014/main" id="{39BCFB4F-D7A4-3D48-AB9F-DA0CD8E76C3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2185650" y="4867977"/>
            <a:ext cx="4719761" cy="276999"/>
          </a:xfrm>
        </p:spPr>
        <p:txBody>
          <a:bodyPr/>
          <a:lstStyle>
            <a:lvl1pPr>
              <a:defRPr sz="1800" b="1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Glober Book" pitchFamily="2" charset="0"/>
              </a:defRPr>
            </a:lvl2pPr>
            <a:lvl3pPr>
              <a:defRPr>
                <a:latin typeface="Glober Book" pitchFamily="2" charset="0"/>
              </a:defRPr>
            </a:lvl3pPr>
            <a:lvl4pPr>
              <a:defRPr>
                <a:latin typeface="Glober Book" pitchFamily="2" charset="0"/>
              </a:defRPr>
            </a:lvl4pPr>
            <a:lvl5pPr>
              <a:defRPr>
                <a:latin typeface="Glober Book" pitchFamily="2" charset="0"/>
              </a:defRPr>
            </a:lvl5pPr>
          </a:lstStyle>
          <a:p>
            <a:pPr lvl="0"/>
            <a:r>
              <a:rPr lang="ru-RU"/>
              <a:t>Подзаголовок</a:t>
            </a:r>
          </a:p>
        </p:txBody>
      </p:sp>
      <p:sp>
        <p:nvSpPr>
          <p:cNvPr id="44" name="Рисунок 9">
            <a:extLst>
              <a:ext uri="{FF2B5EF4-FFF2-40B4-BE49-F238E27FC236}">
                <a16:creationId xmlns:a16="http://schemas.microsoft.com/office/drawing/2014/main" id="{B8D645A7-4179-5540-9F01-02955A947A99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603250" y="6238258"/>
            <a:ext cx="4771638" cy="2491834"/>
          </a:xfrm>
          <a:pattFill prst="pct5">
            <a:fgClr>
              <a:schemeClr val="tx2"/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  <p:sp>
        <p:nvSpPr>
          <p:cNvPr id="45" name="Текст 27">
            <a:extLst>
              <a:ext uri="{FF2B5EF4-FFF2-40B4-BE49-F238E27FC236}">
                <a16:creationId xmlns:a16="http://schemas.microsoft.com/office/drawing/2014/main" id="{F83367BF-233B-3642-B173-4750F5665CAB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603250" y="9303843"/>
            <a:ext cx="4719761" cy="608277"/>
          </a:xfrm>
        </p:spPr>
        <p:txBody>
          <a:bodyPr/>
          <a:lstStyle>
            <a:lvl1pPr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6" name="Текст 27">
            <a:extLst>
              <a:ext uri="{FF2B5EF4-FFF2-40B4-BE49-F238E27FC236}">
                <a16:creationId xmlns:a16="http://schemas.microsoft.com/office/drawing/2014/main" id="{9C51CA32-384E-3E49-B5F1-C859F3C5EDF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03250" y="8869949"/>
            <a:ext cx="4719761" cy="276999"/>
          </a:xfrm>
        </p:spPr>
        <p:txBody>
          <a:bodyPr/>
          <a:lstStyle>
            <a:lvl1pPr>
              <a:defRPr sz="1800" b="1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Glober Book" pitchFamily="2" charset="0"/>
              </a:defRPr>
            </a:lvl2pPr>
            <a:lvl3pPr>
              <a:defRPr>
                <a:latin typeface="Glober Book" pitchFamily="2" charset="0"/>
              </a:defRPr>
            </a:lvl3pPr>
            <a:lvl4pPr>
              <a:defRPr>
                <a:latin typeface="Glober Book" pitchFamily="2" charset="0"/>
              </a:defRPr>
            </a:lvl4pPr>
            <a:lvl5pPr>
              <a:defRPr>
                <a:latin typeface="Glober Book" pitchFamily="2" charset="0"/>
              </a:defRPr>
            </a:lvl5pPr>
          </a:lstStyle>
          <a:p>
            <a:pPr lvl="0"/>
            <a:r>
              <a:rPr lang="ru-RU"/>
              <a:t>Подзаголовок</a:t>
            </a:r>
          </a:p>
        </p:txBody>
      </p:sp>
      <p:sp>
        <p:nvSpPr>
          <p:cNvPr id="47" name="Рисунок 9">
            <a:extLst>
              <a:ext uri="{FF2B5EF4-FFF2-40B4-BE49-F238E27FC236}">
                <a16:creationId xmlns:a16="http://schemas.microsoft.com/office/drawing/2014/main" id="{50E46AEE-0461-2C43-9825-5ABF75293064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6394450" y="6238258"/>
            <a:ext cx="4771638" cy="2491834"/>
          </a:xfrm>
          <a:pattFill prst="pct5">
            <a:fgClr>
              <a:schemeClr val="tx2"/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  <p:sp>
        <p:nvSpPr>
          <p:cNvPr id="48" name="Текст 27">
            <a:extLst>
              <a:ext uri="{FF2B5EF4-FFF2-40B4-BE49-F238E27FC236}">
                <a16:creationId xmlns:a16="http://schemas.microsoft.com/office/drawing/2014/main" id="{412A0C52-70C1-2E48-9D86-5E9ACF34743C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6394450" y="9303843"/>
            <a:ext cx="4719761" cy="608277"/>
          </a:xfrm>
        </p:spPr>
        <p:txBody>
          <a:bodyPr/>
          <a:lstStyle>
            <a:lvl1pPr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9" name="Текст 27">
            <a:extLst>
              <a:ext uri="{FF2B5EF4-FFF2-40B4-BE49-F238E27FC236}">
                <a16:creationId xmlns:a16="http://schemas.microsoft.com/office/drawing/2014/main" id="{3E24408D-FE44-5240-9366-65CAEB99DF50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394450" y="8869949"/>
            <a:ext cx="4719761" cy="276999"/>
          </a:xfrm>
        </p:spPr>
        <p:txBody>
          <a:bodyPr/>
          <a:lstStyle>
            <a:lvl1pPr>
              <a:defRPr sz="1800" b="1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Glober Book" pitchFamily="2" charset="0"/>
              </a:defRPr>
            </a:lvl2pPr>
            <a:lvl3pPr>
              <a:defRPr>
                <a:latin typeface="Glober Book" pitchFamily="2" charset="0"/>
              </a:defRPr>
            </a:lvl3pPr>
            <a:lvl4pPr>
              <a:defRPr>
                <a:latin typeface="Glober Book" pitchFamily="2" charset="0"/>
              </a:defRPr>
            </a:lvl4pPr>
            <a:lvl5pPr>
              <a:defRPr>
                <a:latin typeface="Glober Book" pitchFamily="2" charset="0"/>
              </a:defRPr>
            </a:lvl5pPr>
          </a:lstStyle>
          <a:p>
            <a:pPr lvl="0"/>
            <a:r>
              <a:rPr lang="ru-RU"/>
              <a:t>Подзаголовок</a:t>
            </a:r>
          </a:p>
        </p:txBody>
      </p:sp>
      <p:sp>
        <p:nvSpPr>
          <p:cNvPr id="50" name="Рисунок 9">
            <a:extLst>
              <a:ext uri="{FF2B5EF4-FFF2-40B4-BE49-F238E27FC236}">
                <a16:creationId xmlns:a16="http://schemas.microsoft.com/office/drawing/2014/main" id="{AE041BE6-086D-AB4B-BFBB-42EDAE35EEF2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12185650" y="6238258"/>
            <a:ext cx="4771638" cy="2491834"/>
          </a:xfrm>
          <a:pattFill prst="pct5">
            <a:fgClr>
              <a:schemeClr val="tx2"/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  <p:sp>
        <p:nvSpPr>
          <p:cNvPr id="51" name="Текст 27">
            <a:extLst>
              <a:ext uri="{FF2B5EF4-FFF2-40B4-BE49-F238E27FC236}">
                <a16:creationId xmlns:a16="http://schemas.microsoft.com/office/drawing/2014/main" id="{9D5BD815-448B-C648-B730-4A6D4F97F46E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12185650" y="9303843"/>
            <a:ext cx="4719761" cy="608277"/>
          </a:xfrm>
        </p:spPr>
        <p:txBody>
          <a:bodyPr/>
          <a:lstStyle>
            <a:lvl1pPr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2" name="Текст 27">
            <a:extLst>
              <a:ext uri="{FF2B5EF4-FFF2-40B4-BE49-F238E27FC236}">
                <a16:creationId xmlns:a16="http://schemas.microsoft.com/office/drawing/2014/main" id="{A74F853F-C338-3944-9FE3-3ED5BA3B6018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12185650" y="8869949"/>
            <a:ext cx="4719761" cy="276999"/>
          </a:xfrm>
        </p:spPr>
        <p:txBody>
          <a:bodyPr/>
          <a:lstStyle>
            <a:lvl1pPr>
              <a:defRPr sz="1800" b="1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Glober Book" pitchFamily="2" charset="0"/>
              </a:defRPr>
            </a:lvl2pPr>
            <a:lvl3pPr>
              <a:defRPr>
                <a:latin typeface="Glober Book" pitchFamily="2" charset="0"/>
              </a:defRPr>
            </a:lvl3pPr>
            <a:lvl4pPr>
              <a:defRPr>
                <a:latin typeface="Glober Book" pitchFamily="2" charset="0"/>
              </a:defRPr>
            </a:lvl4pPr>
            <a:lvl5pPr>
              <a:defRPr>
                <a:latin typeface="Glober Book" pitchFamily="2" charset="0"/>
              </a:defRPr>
            </a:lvl5pPr>
          </a:lstStyle>
          <a:p>
            <a:pPr lvl="0"/>
            <a:r>
              <a:rPr lang="ru-RU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4205490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0" userDrawn="1">
          <p15:clr>
            <a:srgbClr val="FBAE40"/>
          </p15:clr>
        </p15:guide>
        <p15:guide id="2" orient="horz" pos="6730" userDrawn="1">
          <p15:clr>
            <a:srgbClr val="FBAE40"/>
          </p15:clr>
        </p15:guide>
        <p15:guide id="3" orient="horz" pos="394" userDrawn="1">
          <p15:clr>
            <a:srgbClr val="FBAE40"/>
          </p15:clr>
        </p15:guide>
        <p15:guide id="4" pos="12284" userDrawn="1">
          <p15:clr>
            <a:srgbClr val="FBAE40"/>
          </p15:clr>
        </p15:guide>
        <p15:guide id="5" orient="horz" pos="6490" userDrawn="1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фото, подзаголовок и текст;лого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Рисунок 9">
            <a:extLst>
              <a:ext uri="{FF2B5EF4-FFF2-40B4-BE49-F238E27FC236}">
                <a16:creationId xmlns:a16="http://schemas.microsoft.com/office/drawing/2014/main" id="{AB1EA4ED-E967-484C-B701-669074D2263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3250" y="2236286"/>
            <a:ext cx="4771638" cy="2491834"/>
          </a:xfrm>
          <a:pattFill prst="pct5">
            <a:fgClr>
              <a:schemeClr val="tx2"/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1D6501A4-B439-CB4D-B294-F1CC92C1FF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5553" y="432312"/>
            <a:ext cx="18872993" cy="923330"/>
          </a:xfrm>
        </p:spPr>
        <p:txBody>
          <a:bodyPr/>
          <a:lstStyle>
            <a:lvl1pPr>
              <a:defRPr sz="5800" b="1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/>
              <a:t>Заголовок – главная мысль слайда</a:t>
            </a:r>
          </a:p>
        </p:txBody>
      </p:sp>
      <p:sp>
        <p:nvSpPr>
          <p:cNvPr id="34" name="Текст 27">
            <a:extLst>
              <a:ext uri="{FF2B5EF4-FFF2-40B4-BE49-F238E27FC236}">
                <a16:creationId xmlns:a16="http://schemas.microsoft.com/office/drawing/2014/main" id="{8BA94F45-F360-FC41-8FB1-1D3D04F7FE4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03250" y="5301871"/>
            <a:ext cx="4719761" cy="608277"/>
          </a:xfrm>
        </p:spPr>
        <p:txBody>
          <a:bodyPr/>
          <a:lstStyle>
            <a:lvl1pPr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6" name="Текст 27">
            <a:extLst>
              <a:ext uri="{FF2B5EF4-FFF2-40B4-BE49-F238E27FC236}">
                <a16:creationId xmlns:a16="http://schemas.microsoft.com/office/drawing/2014/main" id="{2908E0B7-4A61-0E4C-B842-92D5648240E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03250" y="4867977"/>
            <a:ext cx="4719761" cy="276999"/>
          </a:xfrm>
        </p:spPr>
        <p:txBody>
          <a:bodyPr/>
          <a:lstStyle>
            <a:lvl1pPr>
              <a:defRPr sz="1800" b="1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Glober Book" pitchFamily="2" charset="0"/>
              </a:defRPr>
            </a:lvl2pPr>
            <a:lvl3pPr>
              <a:defRPr>
                <a:latin typeface="Glober Book" pitchFamily="2" charset="0"/>
              </a:defRPr>
            </a:lvl3pPr>
            <a:lvl4pPr>
              <a:defRPr>
                <a:latin typeface="Glober Book" pitchFamily="2" charset="0"/>
              </a:defRPr>
            </a:lvl4pPr>
            <a:lvl5pPr>
              <a:defRPr>
                <a:latin typeface="Glober Book" pitchFamily="2" charset="0"/>
              </a:defRPr>
            </a:lvl5pPr>
          </a:lstStyle>
          <a:p>
            <a:pPr lvl="0"/>
            <a:r>
              <a:rPr lang="ru-RU"/>
              <a:t>Подзаголовок</a:t>
            </a:r>
          </a:p>
        </p:txBody>
      </p:sp>
      <p:sp>
        <p:nvSpPr>
          <p:cNvPr id="23" name="Holder 4">
            <a:extLst>
              <a:ext uri="{FF2B5EF4-FFF2-40B4-BE49-F238E27FC236}">
                <a16:creationId xmlns:a16="http://schemas.microsoft.com/office/drawing/2014/main" id="{76B72AA8-1E20-254A-AC67-F3630967C66C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4876907" y="10360509"/>
            <a:ext cx="4623943" cy="276999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B6F15528-21DE-4FAA-801E-634DDDAF4B2B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26" name="Рисунок 9">
            <a:extLst>
              <a:ext uri="{FF2B5EF4-FFF2-40B4-BE49-F238E27FC236}">
                <a16:creationId xmlns:a16="http://schemas.microsoft.com/office/drawing/2014/main" id="{45D0712E-A91C-8B43-BDBC-AE256E07E409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6394450" y="2236286"/>
            <a:ext cx="4771638" cy="2491834"/>
          </a:xfrm>
          <a:pattFill prst="pct5">
            <a:fgClr>
              <a:schemeClr val="tx2"/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  <p:sp>
        <p:nvSpPr>
          <p:cNvPr id="27" name="Текст 27">
            <a:extLst>
              <a:ext uri="{FF2B5EF4-FFF2-40B4-BE49-F238E27FC236}">
                <a16:creationId xmlns:a16="http://schemas.microsoft.com/office/drawing/2014/main" id="{6157F701-C027-7346-8507-4CFA27713D97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394450" y="5301871"/>
            <a:ext cx="4719761" cy="608277"/>
          </a:xfrm>
        </p:spPr>
        <p:txBody>
          <a:bodyPr/>
          <a:lstStyle>
            <a:lvl1pPr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8" name="Текст 27">
            <a:extLst>
              <a:ext uri="{FF2B5EF4-FFF2-40B4-BE49-F238E27FC236}">
                <a16:creationId xmlns:a16="http://schemas.microsoft.com/office/drawing/2014/main" id="{F340CC11-A5FA-F04C-A045-A8D85DFBD44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94450" y="4867977"/>
            <a:ext cx="4719761" cy="276999"/>
          </a:xfrm>
        </p:spPr>
        <p:txBody>
          <a:bodyPr/>
          <a:lstStyle>
            <a:lvl1pPr>
              <a:defRPr sz="1800" b="1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Glober Book" pitchFamily="2" charset="0"/>
              </a:defRPr>
            </a:lvl2pPr>
            <a:lvl3pPr>
              <a:defRPr>
                <a:latin typeface="Glober Book" pitchFamily="2" charset="0"/>
              </a:defRPr>
            </a:lvl3pPr>
            <a:lvl4pPr>
              <a:defRPr>
                <a:latin typeface="Glober Book" pitchFamily="2" charset="0"/>
              </a:defRPr>
            </a:lvl4pPr>
            <a:lvl5pPr>
              <a:defRPr>
                <a:latin typeface="Glober Book" pitchFamily="2" charset="0"/>
              </a:defRPr>
            </a:lvl5pPr>
          </a:lstStyle>
          <a:p>
            <a:pPr lvl="0"/>
            <a:r>
              <a:rPr lang="ru-RU"/>
              <a:t>Подзаголовок</a:t>
            </a:r>
          </a:p>
        </p:txBody>
      </p:sp>
      <p:sp>
        <p:nvSpPr>
          <p:cNvPr id="29" name="Рисунок 9">
            <a:extLst>
              <a:ext uri="{FF2B5EF4-FFF2-40B4-BE49-F238E27FC236}">
                <a16:creationId xmlns:a16="http://schemas.microsoft.com/office/drawing/2014/main" id="{D2DE4656-6EF2-EC45-B103-A96BF9DE9228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12185650" y="2236286"/>
            <a:ext cx="4771638" cy="2491834"/>
          </a:xfrm>
          <a:pattFill prst="pct5">
            <a:fgClr>
              <a:schemeClr val="tx2"/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  <p:sp>
        <p:nvSpPr>
          <p:cNvPr id="42" name="Текст 27">
            <a:extLst>
              <a:ext uri="{FF2B5EF4-FFF2-40B4-BE49-F238E27FC236}">
                <a16:creationId xmlns:a16="http://schemas.microsoft.com/office/drawing/2014/main" id="{497FFE92-7183-A445-87FD-9ADBC670389B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12185650" y="5301871"/>
            <a:ext cx="4719761" cy="608277"/>
          </a:xfrm>
        </p:spPr>
        <p:txBody>
          <a:bodyPr/>
          <a:lstStyle>
            <a:lvl1pPr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3" name="Текст 27">
            <a:extLst>
              <a:ext uri="{FF2B5EF4-FFF2-40B4-BE49-F238E27FC236}">
                <a16:creationId xmlns:a16="http://schemas.microsoft.com/office/drawing/2014/main" id="{39BCFB4F-D7A4-3D48-AB9F-DA0CD8E76C3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2185650" y="4867977"/>
            <a:ext cx="4719761" cy="276999"/>
          </a:xfrm>
        </p:spPr>
        <p:txBody>
          <a:bodyPr/>
          <a:lstStyle>
            <a:lvl1pPr>
              <a:defRPr sz="1800" b="1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Glober Book" pitchFamily="2" charset="0"/>
              </a:defRPr>
            </a:lvl2pPr>
            <a:lvl3pPr>
              <a:defRPr>
                <a:latin typeface="Glober Book" pitchFamily="2" charset="0"/>
              </a:defRPr>
            </a:lvl3pPr>
            <a:lvl4pPr>
              <a:defRPr>
                <a:latin typeface="Glober Book" pitchFamily="2" charset="0"/>
              </a:defRPr>
            </a:lvl4pPr>
            <a:lvl5pPr>
              <a:defRPr>
                <a:latin typeface="Glober Book" pitchFamily="2" charset="0"/>
              </a:defRPr>
            </a:lvl5pPr>
          </a:lstStyle>
          <a:p>
            <a:pPr lvl="0"/>
            <a:r>
              <a:rPr lang="ru-RU"/>
              <a:t>Подзаголовок</a:t>
            </a:r>
          </a:p>
        </p:txBody>
      </p:sp>
      <p:sp>
        <p:nvSpPr>
          <p:cNvPr id="44" name="Рисунок 9">
            <a:extLst>
              <a:ext uri="{FF2B5EF4-FFF2-40B4-BE49-F238E27FC236}">
                <a16:creationId xmlns:a16="http://schemas.microsoft.com/office/drawing/2014/main" id="{B8D645A7-4179-5540-9F01-02955A947A99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603250" y="6238258"/>
            <a:ext cx="4771638" cy="2491834"/>
          </a:xfrm>
          <a:pattFill prst="pct5">
            <a:fgClr>
              <a:schemeClr val="tx2"/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  <p:sp>
        <p:nvSpPr>
          <p:cNvPr id="45" name="Текст 27">
            <a:extLst>
              <a:ext uri="{FF2B5EF4-FFF2-40B4-BE49-F238E27FC236}">
                <a16:creationId xmlns:a16="http://schemas.microsoft.com/office/drawing/2014/main" id="{F83367BF-233B-3642-B173-4750F5665CAB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603250" y="9303843"/>
            <a:ext cx="4719761" cy="608277"/>
          </a:xfrm>
        </p:spPr>
        <p:txBody>
          <a:bodyPr/>
          <a:lstStyle>
            <a:lvl1pPr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6" name="Текст 27">
            <a:extLst>
              <a:ext uri="{FF2B5EF4-FFF2-40B4-BE49-F238E27FC236}">
                <a16:creationId xmlns:a16="http://schemas.microsoft.com/office/drawing/2014/main" id="{9C51CA32-384E-3E49-B5F1-C859F3C5EDF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03250" y="8869949"/>
            <a:ext cx="4719761" cy="276999"/>
          </a:xfrm>
        </p:spPr>
        <p:txBody>
          <a:bodyPr/>
          <a:lstStyle>
            <a:lvl1pPr>
              <a:defRPr sz="1800" b="1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Glober Book" pitchFamily="2" charset="0"/>
              </a:defRPr>
            </a:lvl2pPr>
            <a:lvl3pPr>
              <a:defRPr>
                <a:latin typeface="Glober Book" pitchFamily="2" charset="0"/>
              </a:defRPr>
            </a:lvl3pPr>
            <a:lvl4pPr>
              <a:defRPr>
                <a:latin typeface="Glober Book" pitchFamily="2" charset="0"/>
              </a:defRPr>
            </a:lvl4pPr>
            <a:lvl5pPr>
              <a:defRPr>
                <a:latin typeface="Glober Book" pitchFamily="2" charset="0"/>
              </a:defRPr>
            </a:lvl5pPr>
          </a:lstStyle>
          <a:p>
            <a:pPr lvl="0"/>
            <a:r>
              <a:rPr lang="ru-RU"/>
              <a:t>Подзаголовок</a:t>
            </a:r>
          </a:p>
        </p:txBody>
      </p:sp>
      <p:sp>
        <p:nvSpPr>
          <p:cNvPr id="47" name="Рисунок 9">
            <a:extLst>
              <a:ext uri="{FF2B5EF4-FFF2-40B4-BE49-F238E27FC236}">
                <a16:creationId xmlns:a16="http://schemas.microsoft.com/office/drawing/2014/main" id="{50E46AEE-0461-2C43-9825-5ABF75293064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6394450" y="6238258"/>
            <a:ext cx="4771638" cy="2491834"/>
          </a:xfrm>
          <a:pattFill prst="pct5">
            <a:fgClr>
              <a:schemeClr val="tx2"/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  <p:sp>
        <p:nvSpPr>
          <p:cNvPr id="48" name="Текст 27">
            <a:extLst>
              <a:ext uri="{FF2B5EF4-FFF2-40B4-BE49-F238E27FC236}">
                <a16:creationId xmlns:a16="http://schemas.microsoft.com/office/drawing/2014/main" id="{412A0C52-70C1-2E48-9D86-5E9ACF34743C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6394450" y="9303843"/>
            <a:ext cx="4719761" cy="608277"/>
          </a:xfrm>
        </p:spPr>
        <p:txBody>
          <a:bodyPr/>
          <a:lstStyle>
            <a:lvl1pPr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9" name="Текст 27">
            <a:extLst>
              <a:ext uri="{FF2B5EF4-FFF2-40B4-BE49-F238E27FC236}">
                <a16:creationId xmlns:a16="http://schemas.microsoft.com/office/drawing/2014/main" id="{3E24408D-FE44-5240-9366-65CAEB99DF50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394450" y="8869949"/>
            <a:ext cx="4719761" cy="276999"/>
          </a:xfrm>
        </p:spPr>
        <p:txBody>
          <a:bodyPr/>
          <a:lstStyle>
            <a:lvl1pPr>
              <a:defRPr sz="1800" b="1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Glober Book" pitchFamily="2" charset="0"/>
              </a:defRPr>
            </a:lvl2pPr>
            <a:lvl3pPr>
              <a:defRPr>
                <a:latin typeface="Glober Book" pitchFamily="2" charset="0"/>
              </a:defRPr>
            </a:lvl3pPr>
            <a:lvl4pPr>
              <a:defRPr>
                <a:latin typeface="Glober Book" pitchFamily="2" charset="0"/>
              </a:defRPr>
            </a:lvl4pPr>
            <a:lvl5pPr>
              <a:defRPr>
                <a:latin typeface="Glober Book" pitchFamily="2" charset="0"/>
              </a:defRPr>
            </a:lvl5pPr>
          </a:lstStyle>
          <a:p>
            <a:pPr lvl="0"/>
            <a:r>
              <a:rPr lang="ru-RU"/>
              <a:t>Подзаголовок</a:t>
            </a:r>
          </a:p>
        </p:txBody>
      </p:sp>
      <p:sp>
        <p:nvSpPr>
          <p:cNvPr id="50" name="Рисунок 9">
            <a:extLst>
              <a:ext uri="{FF2B5EF4-FFF2-40B4-BE49-F238E27FC236}">
                <a16:creationId xmlns:a16="http://schemas.microsoft.com/office/drawing/2014/main" id="{AE041BE6-086D-AB4B-BFBB-42EDAE35EEF2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12185650" y="6238258"/>
            <a:ext cx="4771638" cy="2491834"/>
          </a:xfrm>
          <a:pattFill prst="pct5">
            <a:fgClr>
              <a:schemeClr val="tx2"/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  <p:sp>
        <p:nvSpPr>
          <p:cNvPr id="51" name="Текст 27">
            <a:extLst>
              <a:ext uri="{FF2B5EF4-FFF2-40B4-BE49-F238E27FC236}">
                <a16:creationId xmlns:a16="http://schemas.microsoft.com/office/drawing/2014/main" id="{9D5BD815-448B-C648-B730-4A6D4F97F46E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12185650" y="9303843"/>
            <a:ext cx="4719761" cy="608277"/>
          </a:xfrm>
        </p:spPr>
        <p:txBody>
          <a:bodyPr/>
          <a:lstStyle>
            <a:lvl1pPr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2" name="Текст 27">
            <a:extLst>
              <a:ext uri="{FF2B5EF4-FFF2-40B4-BE49-F238E27FC236}">
                <a16:creationId xmlns:a16="http://schemas.microsoft.com/office/drawing/2014/main" id="{A74F853F-C338-3944-9FE3-3ED5BA3B6018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12185650" y="8869949"/>
            <a:ext cx="4719761" cy="276999"/>
          </a:xfrm>
        </p:spPr>
        <p:txBody>
          <a:bodyPr/>
          <a:lstStyle>
            <a:lvl1pPr>
              <a:defRPr sz="1800" b="1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Glober Book" pitchFamily="2" charset="0"/>
              </a:defRPr>
            </a:lvl2pPr>
            <a:lvl3pPr>
              <a:defRPr>
                <a:latin typeface="Glober Book" pitchFamily="2" charset="0"/>
              </a:defRPr>
            </a:lvl3pPr>
            <a:lvl4pPr>
              <a:defRPr>
                <a:latin typeface="Glober Book" pitchFamily="2" charset="0"/>
              </a:defRPr>
            </a:lvl4pPr>
            <a:lvl5pPr>
              <a:defRPr>
                <a:latin typeface="Glober Book" pitchFamily="2" charset="0"/>
              </a:defRPr>
            </a:lvl5pPr>
          </a:lstStyle>
          <a:p>
            <a:pPr lvl="0"/>
            <a:r>
              <a:rPr lang="ru-RU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41644781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0" userDrawn="1">
          <p15:clr>
            <a:srgbClr val="FBAE40"/>
          </p15:clr>
        </p15:guide>
        <p15:guide id="2" orient="horz" pos="6730" userDrawn="1">
          <p15:clr>
            <a:srgbClr val="FBAE40"/>
          </p15:clr>
        </p15:guide>
        <p15:guide id="3" orient="horz" pos="394" userDrawn="1">
          <p15:clr>
            <a:srgbClr val="FBAE40"/>
          </p15:clr>
        </p15:guide>
        <p15:guide id="4" pos="12284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39CBA015-A920-740B-BE9A-BFBB903A2E04}"/>
              </a:ext>
            </a:extLst>
          </p:cNvPr>
          <p:cNvSpPr/>
          <p:nvPr userDrawn="1"/>
        </p:nvSpPr>
        <p:spPr>
          <a:xfrm>
            <a:off x="4625789" y="7772270"/>
            <a:ext cx="15478312" cy="2811600"/>
          </a:xfrm>
          <a:prstGeom prst="rect">
            <a:avLst/>
          </a:prstGeom>
          <a:solidFill>
            <a:srgbClr val="EA4D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968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F6F46C16-A8D3-CC64-EBB3-2208573996C9}"/>
              </a:ext>
            </a:extLst>
          </p:cNvPr>
          <p:cNvSpPr/>
          <p:nvPr userDrawn="1"/>
        </p:nvSpPr>
        <p:spPr>
          <a:xfrm>
            <a:off x="12709" y="7772270"/>
            <a:ext cx="3507961" cy="281314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968"/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5E5DD141-9EC9-CABB-CD65-A61654573831}"/>
              </a:ext>
            </a:extLst>
          </p:cNvPr>
          <p:cNvSpPr/>
          <p:nvPr userDrawn="1"/>
        </p:nvSpPr>
        <p:spPr>
          <a:xfrm rot="5400000">
            <a:off x="3349588" y="9048470"/>
            <a:ext cx="2811600" cy="259200"/>
          </a:xfrm>
          <a:custGeom>
            <a:avLst/>
            <a:gdLst/>
            <a:ahLst/>
            <a:cxnLst/>
            <a:rect l="l" t="t" r="r" b="b"/>
            <a:pathLst>
              <a:path w="15329535" h="73659">
                <a:moveTo>
                  <a:pt x="0" y="73296"/>
                </a:moveTo>
                <a:lnTo>
                  <a:pt x="15329376" y="73296"/>
                </a:lnTo>
                <a:lnTo>
                  <a:pt x="15329376" y="0"/>
                </a:lnTo>
                <a:lnTo>
                  <a:pt x="0" y="0"/>
                </a:lnTo>
                <a:lnTo>
                  <a:pt x="0" y="73296"/>
                </a:lnTo>
                <a:close/>
              </a:path>
            </a:pathLst>
          </a:custGeom>
          <a:solidFill>
            <a:srgbClr val="717B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Рисунок 2">
            <a:extLst>
              <a:ext uri="{FF2B5EF4-FFF2-40B4-BE49-F238E27FC236}">
                <a16:creationId xmlns:a16="http://schemas.microsoft.com/office/drawing/2014/main" id="{42E2C97F-BACD-19D5-0284-4AEED0DD027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709" y="0"/>
            <a:ext cx="20091390" cy="7011891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39E31A-2E10-696D-4168-C509159E17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5233" y="8683508"/>
            <a:ext cx="10814447" cy="88485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153180646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4" pos="12284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F02E1D-7967-1D41-82EE-6DBE74C90D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5553" y="432312"/>
            <a:ext cx="18872993" cy="923330"/>
          </a:xfrm>
        </p:spPr>
        <p:txBody>
          <a:bodyPr/>
          <a:lstStyle>
            <a:lvl1pPr>
              <a:defRPr sz="5800" b="1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/>
              <a:t>Заголовок – главная мысль слайда</a:t>
            </a:r>
          </a:p>
        </p:txBody>
      </p:sp>
      <p:sp>
        <p:nvSpPr>
          <p:cNvPr id="9" name="Текст 5">
            <a:extLst>
              <a:ext uri="{FF2B5EF4-FFF2-40B4-BE49-F238E27FC236}">
                <a16:creationId xmlns:a16="http://schemas.microsoft.com/office/drawing/2014/main" id="{2F641404-9404-7F40-8F7D-C4EA9442156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9450" y="6293849"/>
            <a:ext cx="2514600" cy="415498"/>
          </a:xfrm>
        </p:spPr>
        <p:txBody>
          <a:bodyPr vert="horz" wrap="square" lIns="0" tIns="15240" rIns="0" bIns="0" rtlCol="0">
            <a:spAutoFit/>
          </a:bodyPr>
          <a:lstStyle>
            <a:lvl1pPr>
              <a:defRPr lang="ru-RU" sz="2600" b="1" i="0" kern="1200" spc="-75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71120" lvl="0" algn="l" defTabSz="914400" rtl="0" eaLnBrk="1" latinLnBrk="0" hangingPunct="1">
              <a:lnSpc>
                <a:spcPct val="100000"/>
              </a:lnSpc>
              <a:spcBef>
                <a:spcPts val="120"/>
              </a:spcBef>
            </a:pPr>
            <a:r>
              <a:rPr lang="ru-RU"/>
              <a:t>Имя Фамилия</a:t>
            </a:r>
          </a:p>
        </p:txBody>
      </p:sp>
      <p:sp>
        <p:nvSpPr>
          <p:cNvPr id="10" name="Текст 36">
            <a:extLst>
              <a:ext uri="{FF2B5EF4-FFF2-40B4-BE49-F238E27FC236}">
                <a16:creationId xmlns:a16="http://schemas.microsoft.com/office/drawing/2014/main" id="{4F2DF82B-A5E4-C34F-ADB1-69ABF20520D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9450" y="6977386"/>
            <a:ext cx="2665413" cy="307777"/>
          </a:xfrm>
        </p:spPr>
        <p:txBody>
          <a:bodyPr/>
          <a:lstStyle>
            <a:lvl1pPr>
              <a:defRPr sz="200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/>
              <a:t>Должность</a:t>
            </a:r>
          </a:p>
        </p:txBody>
      </p:sp>
      <p:sp>
        <p:nvSpPr>
          <p:cNvPr id="11" name="Текст 38">
            <a:extLst>
              <a:ext uri="{FF2B5EF4-FFF2-40B4-BE49-F238E27FC236}">
                <a16:creationId xmlns:a16="http://schemas.microsoft.com/office/drawing/2014/main" id="{4638273E-A1C0-974E-B390-EA673160C02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9450" y="7550503"/>
            <a:ext cx="3276600" cy="923330"/>
          </a:xfrm>
        </p:spPr>
        <p:txBody>
          <a:bodyPr/>
          <a:lstStyle>
            <a:lvl1pPr>
              <a:defRPr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/>
              <a:t>Краткое описание </a:t>
            </a:r>
            <a:br>
              <a:rPr lang="ru-RU"/>
            </a:br>
            <a:r>
              <a:rPr lang="ru-RU"/>
              <a:t>в несколько строк. Ключевая информация.</a:t>
            </a:r>
          </a:p>
        </p:txBody>
      </p:sp>
      <p:sp>
        <p:nvSpPr>
          <p:cNvPr id="13" name="Текст 5">
            <a:extLst>
              <a:ext uri="{FF2B5EF4-FFF2-40B4-BE49-F238E27FC236}">
                <a16:creationId xmlns:a16="http://schemas.microsoft.com/office/drawing/2014/main" id="{66860BB2-EE50-2E47-95BB-04A3AB932BA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14063" y="6298410"/>
            <a:ext cx="2514600" cy="415498"/>
          </a:xfrm>
        </p:spPr>
        <p:txBody>
          <a:bodyPr vert="horz" wrap="square" lIns="0" tIns="15240" rIns="0" bIns="0" rtlCol="0">
            <a:spAutoFit/>
          </a:bodyPr>
          <a:lstStyle>
            <a:lvl1pPr>
              <a:defRPr lang="ru-RU" sz="2600" b="1" i="0" kern="1200" spc="-75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71120" lvl="0" algn="l" defTabSz="914400" rtl="0" eaLnBrk="1" latinLnBrk="0" hangingPunct="1">
              <a:lnSpc>
                <a:spcPct val="100000"/>
              </a:lnSpc>
              <a:spcBef>
                <a:spcPts val="120"/>
              </a:spcBef>
            </a:pPr>
            <a:r>
              <a:rPr lang="ru-RU"/>
              <a:t>Имя Фамилия</a:t>
            </a:r>
          </a:p>
        </p:txBody>
      </p:sp>
      <p:sp>
        <p:nvSpPr>
          <p:cNvPr id="14" name="Текст 36">
            <a:extLst>
              <a:ext uri="{FF2B5EF4-FFF2-40B4-BE49-F238E27FC236}">
                <a16:creationId xmlns:a16="http://schemas.microsoft.com/office/drawing/2014/main" id="{44550381-C0E7-A843-BAFF-F677F00643A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14063" y="6981947"/>
            <a:ext cx="2665413" cy="307777"/>
          </a:xfrm>
        </p:spPr>
        <p:txBody>
          <a:bodyPr/>
          <a:lstStyle>
            <a:lvl1pPr>
              <a:defRPr sz="200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/>
              <a:t>Должность</a:t>
            </a:r>
          </a:p>
        </p:txBody>
      </p:sp>
      <p:sp>
        <p:nvSpPr>
          <p:cNvPr id="15" name="Текст 38">
            <a:extLst>
              <a:ext uri="{FF2B5EF4-FFF2-40B4-BE49-F238E27FC236}">
                <a16:creationId xmlns:a16="http://schemas.microsoft.com/office/drawing/2014/main" id="{108E32E2-AF2C-B747-8053-260C9032847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514063" y="7555064"/>
            <a:ext cx="3276600" cy="923330"/>
          </a:xfrm>
        </p:spPr>
        <p:txBody>
          <a:bodyPr/>
          <a:lstStyle>
            <a:lvl1pPr>
              <a:defRPr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/>
              <a:t>Краткое описание </a:t>
            </a:r>
            <a:br>
              <a:rPr lang="ru-RU"/>
            </a:br>
            <a:r>
              <a:rPr lang="ru-RU"/>
              <a:t>в несколько строк. Ключевая информация.</a:t>
            </a:r>
          </a:p>
        </p:txBody>
      </p:sp>
      <p:sp>
        <p:nvSpPr>
          <p:cNvPr id="17" name="Текст 5">
            <a:extLst>
              <a:ext uri="{FF2B5EF4-FFF2-40B4-BE49-F238E27FC236}">
                <a16:creationId xmlns:a16="http://schemas.microsoft.com/office/drawing/2014/main" id="{21D5B512-DB13-5E4A-B33B-D4B7EC49B93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348676" y="6293849"/>
            <a:ext cx="2514600" cy="415498"/>
          </a:xfrm>
        </p:spPr>
        <p:txBody>
          <a:bodyPr vert="horz" wrap="square" lIns="0" tIns="15240" rIns="0" bIns="0" rtlCol="0">
            <a:spAutoFit/>
          </a:bodyPr>
          <a:lstStyle>
            <a:lvl1pPr>
              <a:defRPr lang="ru-RU" sz="2600" b="1" i="0" kern="1200" spc="-75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71120" lvl="0" algn="l" defTabSz="914400" rtl="0" eaLnBrk="1" latinLnBrk="0" hangingPunct="1">
              <a:lnSpc>
                <a:spcPct val="100000"/>
              </a:lnSpc>
              <a:spcBef>
                <a:spcPts val="120"/>
              </a:spcBef>
            </a:pPr>
            <a:r>
              <a:rPr lang="ru-RU"/>
              <a:t>Имя Фамилия</a:t>
            </a:r>
          </a:p>
        </p:txBody>
      </p:sp>
      <p:sp>
        <p:nvSpPr>
          <p:cNvPr id="18" name="Текст 36">
            <a:extLst>
              <a:ext uri="{FF2B5EF4-FFF2-40B4-BE49-F238E27FC236}">
                <a16:creationId xmlns:a16="http://schemas.microsoft.com/office/drawing/2014/main" id="{326D5CA2-A12D-9746-9983-F6D41C4E7D2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348676" y="6977386"/>
            <a:ext cx="2665413" cy="307777"/>
          </a:xfrm>
        </p:spPr>
        <p:txBody>
          <a:bodyPr/>
          <a:lstStyle>
            <a:lvl1pPr>
              <a:defRPr sz="200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/>
              <a:t>Должность</a:t>
            </a:r>
          </a:p>
        </p:txBody>
      </p:sp>
      <p:sp>
        <p:nvSpPr>
          <p:cNvPr id="19" name="Текст 38">
            <a:extLst>
              <a:ext uri="{FF2B5EF4-FFF2-40B4-BE49-F238E27FC236}">
                <a16:creationId xmlns:a16="http://schemas.microsoft.com/office/drawing/2014/main" id="{783A85D6-234D-014E-85E2-399DB65A0CD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348676" y="7550503"/>
            <a:ext cx="3276600" cy="923330"/>
          </a:xfrm>
        </p:spPr>
        <p:txBody>
          <a:bodyPr/>
          <a:lstStyle>
            <a:lvl1pPr>
              <a:defRPr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/>
              <a:t>Краткое описание </a:t>
            </a:r>
            <a:br>
              <a:rPr lang="ru-RU"/>
            </a:br>
            <a:r>
              <a:rPr lang="ru-RU"/>
              <a:t>в несколько строк. Ключевая информация.</a:t>
            </a:r>
          </a:p>
        </p:txBody>
      </p:sp>
      <p:sp>
        <p:nvSpPr>
          <p:cNvPr id="21" name="Текст 5">
            <a:extLst>
              <a:ext uri="{FF2B5EF4-FFF2-40B4-BE49-F238E27FC236}">
                <a16:creationId xmlns:a16="http://schemas.microsoft.com/office/drawing/2014/main" id="{74F4FA07-54D2-AD4F-AC3C-6F7AF656D2F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2183289" y="6293849"/>
            <a:ext cx="2514600" cy="415498"/>
          </a:xfrm>
        </p:spPr>
        <p:txBody>
          <a:bodyPr vert="horz" wrap="square" lIns="0" tIns="15240" rIns="0" bIns="0" rtlCol="0">
            <a:spAutoFit/>
          </a:bodyPr>
          <a:lstStyle>
            <a:lvl1pPr>
              <a:defRPr lang="ru-RU" sz="2600" b="1" i="0" kern="1200" spc="-75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71120" lvl="0" algn="l" defTabSz="914400" rtl="0" eaLnBrk="1" latinLnBrk="0" hangingPunct="1">
              <a:lnSpc>
                <a:spcPct val="100000"/>
              </a:lnSpc>
              <a:spcBef>
                <a:spcPts val="120"/>
              </a:spcBef>
            </a:pPr>
            <a:r>
              <a:rPr lang="ru-RU"/>
              <a:t>Имя Фамилия</a:t>
            </a:r>
          </a:p>
        </p:txBody>
      </p:sp>
      <p:sp>
        <p:nvSpPr>
          <p:cNvPr id="22" name="Текст 36">
            <a:extLst>
              <a:ext uri="{FF2B5EF4-FFF2-40B4-BE49-F238E27FC236}">
                <a16:creationId xmlns:a16="http://schemas.microsoft.com/office/drawing/2014/main" id="{56C72E7E-2308-E94E-9A0A-5B1F3D888EE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2183289" y="6977386"/>
            <a:ext cx="2665413" cy="307777"/>
          </a:xfrm>
        </p:spPr>
        <p:txBody>
          <a:bodyPr/>
          <a:lstStyle>
            <a:lvl1pPr>
              <a:defRPr sz="200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/>
              <a:t>Должность</a:t>
            </a:r>
          </a:p>
        </p:txBody>
      </p:sp>
      <p:sp>
        <p:nvSpPr>
          <p:cNvPr id="23" name="Текст 38">
            <a:extLst>
              <a:ext uri="{FF2B5EF4-FFF2-40B4-BE49-F238E27FC236}">
                <a16:creationId xmlns:a16="http://schemas.microsoft.com/office/drawing/2014/main" id="{039B741E-AEC7-2F4A-9FD4-B23D399AB17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2183289" y="7550503"/>
            <a:ext cx="3276600" cy="923330"/>
          </a:xfrm>
        </p:spPr>
        <p:txBody>
          <a:bodyPr/>
          <a:lstStyle>
            <a:lvl1pPr>
              <a:defRPr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/>
              <a:t>Краткое описание </a:t>
            </a:r>
            <a:br>
              <a:rPr lang="ru-RU"/>
            </a:br>
            <a:r>
              <a:rPr lang="ru-RU"/>
              <a:t>в несколько строк. Ключевая информация.</a:t>
            </a:r>
          </a:p>
        </p:txBody>
      </p:sp>
      <p:sp>
        <p:nvSpPr>
          <p:cNvPr id="25" name="Текст 5">
            <a:extLst>
              <a:ext uri="{FF2B5EF4-FFF2-40B4-BE49-F238E27FC236}">
                <a16:creationId xmlns:a16="http://schemas.microsoft.com/office/drawing/2014/main" id="{8A672D3B-7F1B-AA42-924E-CD96E2E9FFC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6017902" y="6293849"/>
            <a:ext cx="2514600" cy="415498"/>
          </a:xfrm>
        </p:spPr>
        <p:txBody>
          <a:bodyPr vert="horz" wrap="square" lIns="0" tIns="15240" rIns="0" bIns="0" rtlCol="0">
            <a:spAutoFit/>
          </a:bodyPr>
          <a:lstStyle>
            <a:lvl1pPr>
              <a:defRPr lang="ru-RU" sz="2600" b="1" i="0" kern="1200" spc="-75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71120" lvl="0" algn="l" defTabSz="914400" rtl="0" eaLnBrk="1" latinLnBrk="0" hangingPunct="1">
              <a:lnSpc>
                <a:spcPct val="100000"/>
              </a:lnSpc>
              <a:spcBef>
                <a:spcPts val="120"/>
              </a:spcBef>
            </a:pPr>
            <a:r>
              <a:rPr lang="ru-RU"/>
              <a:t>Имя Фамилия</a:t>
            </a:r>
          </a:p>
        </p:txBody>
      </p:sp>
      <p:sp>
        <p:nvSpPr>
          <p:cNvPr id="26" name="Текст 36">
            <a:extLst>
              <a:ext uri="{FF2B5EF4-FFF2-40B4-BE49-F238E27FC236}">
                <a16:creationId xmlns:a16="http://schemas.microsoft.com/office/drawing/2014/main" id="{CB10B32B-1F05-C94E-9830-AE83CF2DDC2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6017902" y="6977386"/>
            <a:ext cx="2665413" cy="307777"/>
          </a:xfrm>
        </p:spPr>
        <p:txBody>
          <a:bodyPr/>
          <a:lstStyle>
            <a:lvl1pPr>
              <a:defRPr sz="200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/>
              <a:t>Должность</a:t>
            </a:r>
          </a:p>
        </p:txBody>
      </p:sp>
      <p:sp>
        <p:nvSpPr>
          <p:cNvPr id="27" name="Текст 38">
            <a:extLst>
              <a:ext uri="{FF2B5EF4-FFF2-40B4-BE49-F238E27FC236}">
                <a16:creationId xmlns:a16="http://schemas.microsoft.com/office/drawing/2014/main" id="{AF88F35D-3647-334C-8593-8FF27458109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6017902" y="7550503"/>
            <a:ext cx="3276600" cy="923330"/>
          </a:xfrm>
        </p:spPr>
        <p:txBody>
          <a:bodyPr/>
          <a:lstStyle>
            <a:lvl1pPr>
              <a:defRPr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/>
              <a:t>Краткое описание </a:t>
            </a:r>
            <a:br>
              <a:rPr lang="ru-RU"/>
            </a:br>
            <a:r>
              <a:rPr lang="ru-RU"/>
              <a:t>в несколько строк. Ключевая информация.</a:t>
            </a:r>
          </a:p>
        </p:txBody>
      </p:sp>
      <p:sp>
        <p:nvSpPr>
          <p:cNvPr id="6" name="Рисунок 5">
            <a:extLst>
              <a:ext uri="{FF2B5EF4-FFF2-40B4-BE49-F238E27FC236}">
                <a16:creationId xmlns:a16="http://schemas.microsoft.com/office/drawing/2014/main" id="{33F81B34-51B7-5548-B975-BFA05078AE53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679450" y="3216275"/>
            <a:ext cx="2514600" cy="2514600"/>
          </a:xfrm>
          <a:pattFill prst="pct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28" name="Рисунок 5">
            <a:extLst>
              <a:ext uri="{FF2B5EF4-FFF2-40B4-BE49-F238E27FC236}">
                <a16:creationId xmlns:a16="http://schemas.microsoft.com/office/drawing/2014/main" id="{BFDFE33F-876C-7447-AD64-488722B50D54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4489450" y="3216275"/>
            <a:ext cx="2514600" cy="2514600"/>
          </a:xfrm>
          <a:pattFill prst="pct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30" name="Рисунок 5">
            <a:extLst>
              <a:ext uri="{FF2B5EF4-FFF2-40B4-BE49-F238E27FC236}">
                <a16:creationId xmlns:a16="http://schemas.microsoft.com/office/drawing/2014/main" id="{BDB02D88-E527-B944-A954-3F90DD6D9731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8299450" y="3216275"/>
            <a:ext cx="2514600" cy="2514600"/>
          </a:xfrm>
          <a:pattFill prst="pct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31" name="Рисунок 5">
            <a:extLst>
              <a:ext uri="{FF2B5EF4-FFF2-40B4-BE49-F238E27FC236}">
                <a16:creationId xmlns:a16="http://schemas.microsoft.com/office/drawing/2014/main" id="{3CCD46F6-D994-8342-A344-7977B6AFBD2D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12183289" y="3216275"/>
            <a:ext cx="2514600" cy="2514600"/>
          </a:xfrm>
          <a:pattFill prst="pct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32" name="Рисунок 5">
            <a:extLst>
              <a:ext uri="{FF2B5EF4-FFF2-40B4-BE49-F238E27FC236}">
                <a16:creationId xmlns:a16="http://schemas.microsoft.com/office/drawing/2014/main" id="{697B55F2-FFF5-F745-966A-550889A55B59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16017902" y="3216275"/>
            <a:ext cx="2514600" cy="2514600"/>
          </a:xfrm>
          <a:pattFill prst="pct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33" name="Holder 4">
            <a:extLst>
              <a:ext uri="{FF2B5EF4-FFF2-40B4-BE49-F238E27FC236}">
                <a16:creationId xmlns:a16="http://schemas.microsoft.com/office/drawing/2014/main" id="{665AE2E6-22BF-C04C-841E-8BC8629C3DD7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4876907" y="10360509"/>
            <a:ext cx="4623943" cy="276999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B6F15528-21DE-4FAA-801E-634DDDAF4B2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37559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0" userDrawn="1">
          <p15:clr>
            <a:srgbClr val="FBAE40"/>
          </p15:clr>
        </p15:guide>
        <p15:guide id="2" orient="horz" pos="6730" userDrawn="1">
          <p15:clr>
            <a:srgbClr val="FBAE40"/>
          </p15:clr>
        </p15:guide>
        <p15:guide id="3" orient="horz" pos="394" userDrawn="1">
          <p15:clr>
            <a:srgbClr val="FBAE40"/>
          </p15:clr>
        </p15:guide>
        <p15:guide id="4" pos="12284" userDrawn="1">
          <p15:clr>
            <a:srgbClr val="FBAE40"/>
          </p15:clr>
        </p15:guide>
        <p15:guide id="5" orient="horz" pos="6490" userDrawn="1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;лого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44365D15-73AD-4B11-BF5E-C7FF7FF036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772528"/>
            <a:ext cx="10315653" cy="9536821"/>
          </a:xfrm>
          <a:prstGeom prst="rect">
            <a:avLst/>
          </a:prstGeom>
        </p:spPr>
      </p:pic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D50643B6-FB33-4CBB-A7F8-549060E7AB0A}"/>
              </a:ext>
            </a:extLst>
          </p:cNvPr>
          <p:cNvSpPr/>
          <p:nvPr userDrawn="1"/>
        </p:nvSpPr>
        <p:spPr>
          <a:xfrm>
            <a:off x="0" y="0"/>
            <a:ext cx="20104100" cy="2518117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Заголовок 1">
            <a:extLst>
              <a:ext uri="{FF2B5EF4-FFF2-40B4-BE49-F238E27FC236}">
                <a16:creationId xmlns:a16="http://schemas.microsoft.com/office/drawing/2014/main" id="{0764860C-7BC7-4C76-9C40-434772A8F2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5552" y="1217044"/>
            <a:ext cx="13779898" cy="690317"/>
          </a:xfrm>
        </p:spPr>
        <p:txBody>
          <a:bodyPr/>
          <a:lstStyle>
            <a:lvl1pPr>
              <a:lnSpc>
                <a:spcPts val="6000"/>
              </a:lnSpc>
              <a:defRPr sz="43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dirty="0"/>
              <a:t>Заголовок – главная мысль слайда</a:t>
            </a:r>
          </a:p>
        </p:txBody>
      </p:sp>
      <p:sp>
        <p:nvSpPr>
          <p:cNvPr id="9" name="Текст 5">
            <a:extLst>
              <a:ext uri="{FF2B5EF4-FFF2-40B4-BE49-F238E27FC236}">
                <a16:creationId xmlns:a16="http://schemas.microsoft.com/office/drawing/2014/main" id="{2F641404-9404-7F40-8F7D-C4EA9442156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9450" y="6293849"/>
            <a:ext cx="2514600" cy="415498"/>
          </a:xfrm>
        </p:spPr>
        <p:txBody>
          <a:bodyPr vert="horz" wrap="square" lIns="0" tIns="15240" rIns="0" bIns="0" rtlCol="0">
            <a:spAutoFit/>
          </a:bodyPr>
          <a:lstStyle>
            <a:lvl1pPr>
              <a:defRPr lang="ru-RU" sz="2600" b="1" i="0" kern="1200" spc="-75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71120" lvl="0" algn="l" defTabSz="914400" rtl="0" eaLnBrk="1" latinLnBrk="0" hangingPunct="1">
              <a:lnSpc>
                <a:spcPct val="100000"/>
              </a:lnSpc>
              <a:spcBef>
                <a:spcPts val="120"/>
              </a:spcBef>
            </a:pPr>
            <a:r>
              <a:rPr lang="ru-RU"/>
              <a:t>Имя Фамилия</a:t>
            </a:r>
          </a:p>
        </p:txBody>
      </p:sp>
      <p:sp>
        <p:nvSpPr>
          <p:cNvPr id="10" name="Текст 36">
            <a:extLst>
              <a:ext uri="{FF2B5EF4-FFF2-40B4-BE49-F238E27FC236}">
                <a16:creationId xmlns:a16="http://schemas.microsoft.com/office/drawing/2014/main" id="{4F2DF82B-A5E4-C34F-ADB1-69ABF20520D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9450" y="6977386"/>
            <a:ext cx="2665413" cy="307777"/>
          </a:xfrm>
        </p:spPr>
        <p:txBody>
          <a:bodyPr/>
          <a:lstStyle>
            <a:lvl1pPr>
              <a:defRPr sz="200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/>
              <a:t>Должность</a:t>
            </a:r>
          </a:p>
        </p:txBody>
      </p:sp>
      <p:sp>
        <p:nvSpPr>
          <p:cNvPr id="11" name="Текст 38">
            <a:extLst>
              <a:ext uri="{FF2B5EF4-FFF2-40B4-BE49-F238E27FC236}">
                <a16:creationId xmlns:a16="http://schemas.microsoft.com/office/drawing/2014/main" id="{4638273E-A1C0-974E-B390-EA673160C02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9450" y="7550503"/>
            <a:ext cx="3276600" cy="923330"/>
          </a:xfrm>
        </p:spPr>
        <p:txBody>
          <a:bodyPr/>
          <a:lstStyle>
            <a:lvl1pPr>
              <a:defRPr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/>
              <a:t>Краткое описание </a:t>
            </a:r>
            <a:br>
              <a:rPr lang="ru-RU"/>
            </a:br>
            <a:r>
              <a:rPr lang="ru-RU"/>
              <a:t>в несколько строк. Ключевая информация.</a:t>
            </a:r>
          </a:p>
        </p:txBody>
      </p:sp>
      <p:sp>
        <p:nvSpPr>
          <p:cNvPr id="13" name="Текст 5">
            <a:extLst>
              <a:ext uri="{FF2B5EF4-FFF2-40B4-BE49-F238E27FC236}">
                <a16:creationId xmlns:a16="http://schemas.microsoft.com/office/drawing/2014/main" id="{66860BB2-EE50-2E47-95BB-04A3AB932BA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14063" y="6298410"/>
            <a:ext cx="2514600" cy="415498"/>
          </a:xfrm>
        </p:spPr>
        <p:txBody>
          <a:bodyPr vert="horz" wrap="square" lIns="0" tIns="15240" rIns="0" bIns="0" rtlCol="0">
            <a:spAutoFit/>
          </a:bodyPr>
          <a:lstStyle>
            <a:lvl1pPr>
              <a:defRPr lang="ru-RU" sz="2600" b="1" i="0" kern="1200" spc="-75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71120" lvl="0" algn="l" defTabSz="914400" rtl="0" eaLnBrk="1" latinLnBrk="0" hangingPunct="1">
              <a:lnSpc>
                <a:spcPct val="100000"/>
              </a:lnSpc>
              <a:spcBef>
                <a:spcPts val="120"/>
              </a:spcBef>
            </a:pPr>
            <a:r>
              <a:rPr lang="ru-RU"/>
              <a:t>Имя Фамилия</a:t>
            </a:r>
          </a:p>
        </p:txBody>
      </p:sp>
      <p:sp>
        <p:nvSpPr>
          <p:cNvPr id="14" name="Текст 36">
            <a:extLst>
              <a:ext uri="{FF2B5EF4-FFF2-40B4-BE49-F238E27FC236}">
                <a16:creationId xmlns:a16="http://schemas.microsoft.com/office/drawing/2014/main" id="{44550381-C0E7-A843-BAFF-F677F00643A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14063" y="6981947"/>
            <a:ext cx="2665413" cy="307777"/>
          </a:xfrm>
        </p:spPr>
        <p:txBody>
          <a:bodyPr/>
          <a:lstStyle>
            <a:lvl1pPr>
              <a:defRPr sz="200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/>
              <a:t>Должность</a:t>
            </a:r>
          </a:p>
        </p:txBody>
      </p:sp>
      <p:sp>
        <p:nvSpPr>
          <p:cNvPr id="15" name="Текст 38">
            <a:extLst>
              <a:ext uri="{FF2B5EF4-FFF2-40B4-BE49-F238E27FC236}">
                <a16:creationId xmlns:a16="http://schemas.microsoft.com/office/drawing/2014/main" id="{108E32E2-AF2C-B747-8053-260C9032847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514063" y="7555064"/>
            <a:ext cx="3276600" cy="923330"/>
          </a:xfrm>
        </p:spPr>
        <p:txBody>
          <a:bodyPr/>
          <a:lstStyle>
            <a:lvl1pPr>
              <a:defRPr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/>
              <a:t>Краткое описание </a:t>
            </a:r>
            <a:br>
              <a:rPr lang="ru-RU"/>
            </a:br>
            <a:r>
              <a:rPr lang="ru-RU"/>
              <a:t>в несколько строк. Ключевая информация.</a:t>
            </a:r>
          </a:p>
        </p:txBody>
      </p:sp>
      <p:sp>
        <p:nvSpPr>
          <p:cNvPr id="17" name="Текст 5">
            <a:extLst>
              <a:ext uri="{FF2B5EF4-FFF2-40B4-BE49-F238E27FC236}">
                <a16:creationId xmlns:a16="http://schemas.microsoft.com/office/drawing/2014/main" id="{21D5B512-DB13-5E4A-B33B-D4B7EC49B93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348676" y="6293849"/>
            <a:ext cx="2514600" cy="415498"/>
          </a:xfrm>
        </p:spPr>
        <p:txBody>
          <a:bodyPr vert="horz" wrap="square" lIns="0" tIns="15240" rIns="0" bIns="0" rtlCol="0">
            <a:spAutoFit/>
          </a:bodyPr>
          <a:lstStyle>
            <a:lvl1pPr>
              <a:defRPr lang="ru-RU" sz="2600" b="1" i="0" kern="1200" spc="-75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71120" lvl="0" algn="l" defTabSz="914400" rtl="0" eaLnBrk="1" latinLnBrk="0" hangingPunct="1">
              <a:lnSpc>
                <a:spcPct val="100000"/>
              </a:lnSpc>
              <a:spcBef>
                <a:spcPts val="120"/>
              </a:spcBef>
            </a:pPr>
            <a:r>
              <a:rPr lang="ru-RU"/>
              <a:t>Имя Фамилия</a:t>
            </a:r>
          </a:p>
        </p:txBody>
      </p:sp>
      <p:sp>
        <p:nvSpPr>
          <p:cNvPr id="18" name="Текст 36">
            <a:extLst>
              <a:ext uri="{FF2B5EF4-FFF2-40B4-BE49-F238E27FC236}">
                <a16:creationId xmlns:a16="http://schemas.microsoft.com/office/drawing/2014/main" id="{326D5CA2-A12D-9746-9983-F6D41C4E7D2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348676" y="6977386"/>
            <a:ext cx="2665413" cy="307777"/>
          </a:xfrm>
        </p:spPr>
        <p:txBody>
          <a:bodyPr/>
          <a:lstStyle>
            <a:lvl1pPr>
              <a:defRPr sz="200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/>
              <a:t>Должность</a:t>
            </a:r>
          </a:p>
        </p:txBody>
      </p:sp>
      <p:sp>
        <p:nvSpPr>
          <p:cNvPr id="19" name="Текст 38">
            <a:extLst>
              <a:ext uri="{FF2B5EF4-FFF2-40B4-BE49-F238E27FC236}">
                <a16:creationId xmlns:a16="http://schemas.microsoft.com/office/drawing/2014/main" id="{783A85D6-234D-014E-85E2-399DB65A0CD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348676" y="7550503"/>
            <a:ext cx="3276600" cy="923330"/>
          </a:xfrm>
        </p:spPr>
        <p:txBody>
          <a:bodyPr/>
          <a:lstStyle>
            <a:lvl1pPr>
              <a:defRPr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/>
              <a:t>Краткое описание </a:t>
            </a:r>
            <a:br>
              <a:rPr lang="ru-RU"/>
            </a:br>
            <a:r>
              <a:rPr lang="ru-RU"/>
              <a:t>в несколько строк. Ключевая информация.</a:t>
            </a:r>
          </a:p>
        </p:txBody>
      </p:sp>
      <p:sp>
        <p:nvSpPr>
          <p:cNvPr id="21" name="Текст 5">
            <a:extLst>
              <a:ext uri="{FF2B5EF4-FFF2-40B4-BE49-F238E27FC236}">
                <a16:creationId xmlns:a16="http://schemas.microsoft.com/office/drawing/2014/main" id="{74F4FA07-54D2-AD4F-AC3C-6F7AF656D2F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2183289" y="6293849"/>
            <a:ext cx="2514600" cy="415498"/>
          </a:xfrm>
        </p:spPr>
        <p:txBody>
          <a:bodyPr vert="horz" wrap="square" lIns="0" tIns="15240" rIns="0" bIns="0" rtlCol="0">
            <a:spAutoFit/>
          </a:bodyPr>
          <a:lstStyle>
            <a:lvl1pPr>
              <a:defRPr lang="ru-RU" sz="2600" b="1" i="0" kern="1200" spc="-75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71120" lvl="0" algn="l" defTabSz="914400" rtl="0" eaLnBrk="1" latinLnBrk="0" hangingPunct="1">
              <a:lnSpc>
                <a:spcPct val="100000"/>
              </a:lnSpc>
              <a:spcBef>
                <a:spcPts val="120"/>
              </a:spcBef>
            </a:pPr>
            <a:r>
              <a:rPr lang="ru-RU"/>
              <a:t>Имя Фамилия</a:t>
            </a:r>
          </a:p>
        </p:txBody>
      </p:sp>
      <p:sp>
        <p:nvSpPr>
          <p:cNvPr id="22" name="Текст 36">
            <a:extLst>
              <a:ext uri="{FF2B5EF4-FFF2-40B4-BE49-F238E27FC236}">
                <a16:creationId xmlns:a16="http://schemas.microsoft.com/office/drawing/2014/main" id="{56C72E7E-2308-E94E-9A0A-5B1F3D888EE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2183289" y="6977386"/>
            <a:ext cx="2665413" cy="307777"/>
          </a:xfrm>
        </p:spPr>
        <p:txBody>
          <a:bodyPr/>
          <a:lstStyle>
            <a:lvl1pPr>
              <a:defRPr sz="200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/>
              <a:t>Должность</a:t>
            </a:r>
          </a:p>
        </p:txBody>
      </p:sp>
      <p:sp>
        <p:nvSpPr>
          <p:cNvPr id="23" name="Текст 38">
            <a:extLst>
              <a:ext uri="{FF2B5EF4-FFF2-40B4-BE49-F238E27FC236}">
                <a16:creationId xmlns:a16="http://schemas.microsoft.com/office/drawing/2014/main" id="{039B741E-AEC7-2F4A-9FD4-B23D399AB17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2183289" y="7550503"/>
            <a:ext cx="3276600" cy="923330"/>
          </a:xfrm>
        </p:spPr>
        <p:txBody>
          <a:bodyPr/>
          <a:lstStyle>
            <a:lvl1pPr>
              <a:defRPr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/>
              <a:t>Краткое описание </a:t>
            </a:r>
            <a:br>
              <a:rPr lang="ru-RU"/>
            </a:br>
            <a:r>
              <a:rPr lang="ru-RU"/>
              <a:t>в несколько строк. Ключевая информация.</a:t>
            </a:r>
          </a:p>
        </p:txBody>
      </p:sp>
      <p:sp>
        <p:nvSpPr>
          <p:cNvPr id="25" name="Текст 5">
            <a:extLst>
              <a:ext uri="{FF2B5EF4-FFF2-40B4-BE49-F238E27FC236}">
                <a16:creationId xmlns:a16="http://schemas.microsoft.com/office/drawing/2014/main" id="{8A672D3B-7F1B-AA42-924E-CD96E2E9FFC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6017902" y="6293849"/>
            <a:ext cx="2514600" cy="415498"/>
          </a:xfrm>
        </p:spPr>
        <p:txBody>
          <a:bodyPr vert="horz" wrap="square" lIns="0" tIns="15240" rIns="0" bIns="0" rtlCol="0">
            <a:spAutoFit/>
          </a:bodyPr>
          <a:lstStyle>
            <a:lvl1pPr>
              <a:defRPr lang="ru-RU" sz="2600" b="1" i="0" kern="1200" spc="-75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71120" lvl="0" algn="l" defTabSz="914400" rtl="0" eaLnBrk="1" latinLnBrk="0" hangingPunct="1">
              <a:lnSpc>
                <a:spcPct val="100000"/>
              </a:lnSpc>
              <a:spcBef>
                <a:spcPts val="120"/>
              </a:spcBef>
            </a:pPr>
            <a:r>
              <a:rPr lang="ru-RU"/>
              <a:t>Имя Фамилия</a:t>
            </a:r>
          </a:p>
        </p:txBody>
      </p:sp>
      <p:sp>
        <p:nvSpPr>
          <p:cNvPr id="26" name="Текст 36">
            <a:extLst>
              <a:ext uri="{FF2B5EF4-FFF2-40B4-BE49-F238E27FC236}">
                <a16:creationId xmlns:a16="http://schemas.microsoft.com/office/drawing/2014/main" id="{CB10B32B-1F05-C94E-9830-AE83CF2DDC2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6017902" y="6977386"/>
            <a:ext cx="2665413" cy="307777"/>
          </a:xfrm>
        </p:spPr>
        <p:txBody>
          <a:bodyPr/>
          <a:lstStyle>
            <a:lvl1pPr>
              <a:defRPr sz="200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/>
              <a:t>Должность</a:t>
            </a:r>
          </a:p>
        </p:txBody>
      </p:sp>
      <p:sp>
        <p:nvSpPr>
          <p:cNvPr id="27" name="Текст 38">
            <a:extLst>
              <a:ext uri="{FF2B5EF4-FFF2-40B4-BE49-F238E27FC236}">
                <a16:creationId xmlns:a16="http://schemas.microsoft.com/office/drawing/2014/main" id="{AF88F35D-3647-334C-8593-8FF27458109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6017902" y="7550503"/>
            <a:ext cx="3276600" cy="923330"/>
          </a:xfrm>
        </p:spPr>
        <p:txBody>
          <a:bodyPr/>
          <a:lstStyle>
            <a:lvl1pPr>
              <a:defRPr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/>
              <a:t>Краткое описание </a:t>
            </a:r>
            <a:br>
              <a:rPr lang="ru-RU"/>
            </a:br>
            <a:r>
              <a:rPr lang="ru-RU"/>
              <a:t>в несколько строк. Ключевая информация.</a:t>
            </a:r>
          </a:p>
        </p:txBody>
      </p:sp>
      <p:sp>
        <p:nvSpPr>
          <p:cNvPr id="6" name="Рисунок 5">
            <a:extLst>
              <a:ext uri="{FF2B5EF4-FFF2-40B4-BE49-F238E27FC236}">
                <a16:creationId xmlns:a16="http://schemas.microsoft.com/office/drawing/2014/main" id="{33F81B34-51B7-5548-B975-BFA05078AE53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679450" y="3216275"/>
            <a:ext cx="2514600" cy="2514600"/>
          </a:xfrm>
          <a:pattFill prst="pct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28" name="Рисунок 5">
            <a:extLst>
              <a:ext uri="{FF2B5EF4-FFF2-40B4-BE49-F238E27FC236}">
                <a16:creationId xmlns:a16="http://schemas.microsoft.com/office/drawing/2014/main" id="{BFDFE33F-876C-7447-AD64-488722B50D54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4489450" y="3216275"/>
            <a:ext cx="2514600" cy="2514600"/>
          </a:xfrm>
          <a:pattFill prst="pct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30" name="Рисунок 5">
            <a:extLst>
              <a:ext uri="{FF2B5EF4-FFF2-40B4-BE49-F238E27FC236}">
                <a16:creationId xmlns:a16="http://schemas.microsoft.com/office/drawing/2014/main" id="{BDB02D88-E527-B944-A954-3F90DD6D9731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8299450" y="3216275"/>
            <a:ext cx="2514600" cy="2514600"/>
          </a:xfrm>
          <a:pattFill prst="pct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31" name="Рисунок 5">
            <a:extLst>
              <a:ext uri="{FF2B5EF4-FFF2-40B4-BE49-F238E27FC236}">
                <a16:creationId xmlns:a16="http://schemas.microsoft.com/office/drawing/2014/main" id="{3CCD46F6-D994-8342-A344-7977B6AFBD2D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12183289" y="3216275"/>
            <a:ext cx="2514600" cy="2514600"/>
          </a:xfrm>
          <a:pattFill prst="pct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32" name="Рисунок 5">
            <a:extLst>
              <a:ext uri="{FF2B5EF4-FFF2-40B4-BE49-F238E27FC236}">
                <a16:creationId xmlns:a16="http://schemas.microsoft.com/office/drawing/2014/main" id="{697B55F2-FFF5-F745-966A-550889A55B59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16017902" y="3216275"/>
            <a:ext cx="2514600" cy="2514600"/>
          </a:xfrm>
          <a:pattFill prst="pct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40" name="Holder 4">
            <a:extLst>
              <a:ext uri="{FF2B5EF4-FFF2-40B4-BE49-F238E27FC236}">
                <a16:creationId xmlns:a16="http://schemas.microsoft.com/office/drawing/2014/main" id="{7A958378-E567-467C-8475-7457609DAF98}"/>
              </a:ext>
            </a:extLst>
          </p:cNvPr>
          <p:cNvSpPr txBox="1">
            <a:spLocks/>
          </p:cNvSpPr>
          <p:nvPr userDrawn="1"/>
        </p:nvSpPr>
        <p:spPr>
          <a:xfrm>
            <a:off x="18133255" y="10093223"/>
            <a:ext cx="891818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r" defTabSz="914400" rtl="0" eaLnBrk="1" latinLnBrk="0" hangingPunct="1">
              <a:defRPr sz="4000" b="1" i="0" kern="1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6F15528-21DE-4FAA-801E-634DDDAF4B2B}" type="slidenum">
              <a:rPr lang="ru-RU" smtClean="0">
                <a:solidFill>
                  <a:schemeClr val="accent5"/>
                </a:solidFill>
              </a:rPr>
              <a:pPr algn="ctr"/>
              <a:t>‹#›</a:t>
            </a:fld>
            <a:endParaRPr lang="ru-RU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4179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0" userDrawn="1">
          <p15:clr>
            <a:srgbClr val="FBAE40"/>
          </p15:clr>
        </p15:guide>
        <p15:guide id="2" orient="horz" pos="6730" userDrawn="1">
          <p15:clr>
            <a:srgbClr val="FBAE40"/>
          </p15:clr>
        </p15:guide>
        <p15:guide id="3" orient="horz" pos="394" userDrawn="1">
          <p15:clr>
            <a:srgbClr val="FBAE40"/>
          </p15:clr>
        </p15:guide>
        <p15:guide id="4" pos="12284" userDrawn="1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F02E1D-7967-1D41-82EE-6DBE74C90D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5553" y="432312"/>
            <a:ext cx="18872993" cy="923330"/>
          </a:xfrm>
        </p:spPr>
        <p:txBody>
          <a:bodyPr/>
          <a:lstStyle>
            <a:lvl1pPr>
              <a:defRPr sz="5800" b="1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/>
              <a:t>Заголовок – главная мысль слайда</a:t>
            </a:r>
          </a:p>
        </p:txBody>
      </p:sp>
      <p:sp>
        <p:nvSpPr>
          <p:cNvPr id="29" name="Текст 5">
            <a:extLst>
              <a:ext uri="{FF2B5EF4-FFF2-40B4-BE49-F238E27FC236}">
                <a16:creationId xmlns:a16="http://schemas.microsoft.com/office/drawing/2014/main" id="{D24DF654-9900-0947-89C5-BA81CFCC25E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194050" y="2973439"/>
            <a:ext cx="2514600" cy="415498"/>
          </a:xfrm>
        </p:spPr>
        <p:txBody>
          <a:bodyPr vert="horz" wrap="square" lIns="0" tIns="15240" rIns="0" bIns="0" rtlCol="0">
            <a:spAutoFit/>
          </a:bodyPr>
          <a:lstStyle>
            <a:lvl1pPr>
              <a:defRPr lang="ru-RU" sz="2600" b="1" i="0" kern="1200" spc="-75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71120" lvl="0" algn="l" defTabSz="914400" rtl="0" eaLnBrk="1" latinLnBrk="0" hangingPunct="1">
              <a:lnSpc>
                <a:spcPct val="100000"/>
              </a:lnSpc>
              <a:spcBef>
                <a:spcPts val="120"/>
              </a:spcBef>
            </a:pPr>
            <a:r>
              <a:rPr lang="ru-RU"/>
              <a:t>Имя Фамилия</a:t>
            </a:r>
          </a:p>
        </p:txBody>
      </p:sp>
      <p:sp>
        <p:nvSpPr>
          <p:cNvPr id="30" name="Текст 36">
            <a:extLst>
              <a:ext uri="{FF2B5EF4-FFF2-40B4-BE49-F238E27FC236}">
                <a16:creationId xmlns:a16="http://schemas.microsoft.com/office/drawing/2014/main" id="{0C018C40-9888-ED47-9F11-05C2C9B3658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194050" y="3656976"/>
            <a:ext cx="2665413" cy="307777"/>
          </a:xfrm>
        </p:spPr>
        <p:txBody>
          <a:bodyPr/>
          <a:lstStyle>
            <a:lvl1pPr>
              <a:defRPr sz="200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/>
              <a:t>Должность</a:t>
            </a:r>
          </a:p>
        </p:txBody>
      </p:sp>
      <p:sp>
        <p:nvSpPr>
          <p:cNvPr id="31" name="Текст 38">
            <a:extLst>
              <a:ext uri="{FF2B5EF4-FFF2-40B4-BE49-F238E27FC236}">
                <a16:creationId xmlns:a16="http://schemas.microsoft.com/office/drawing/2014/main" id="{CB469714-A7FF-D945-A12B-3B08BA32DFF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194050" y="4230093"/>
            <a:ext cx="3276600" cy="923330"/>
          </a:xfrm>
        </p:spPr>
        <p:txBody>
          <a:bodyPr/>
          <a:lstStyle>
            <a:lvl1pPr>
              <a:defRPr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/>
              <a:t>Краткое описание </a:t>
            </a:r>
            <a:br>
              <a:rPr lang="ru-RU"/>
            </a:br>
            <a:r>
              <a:rPr lang="ru-RU"/>
              <a:t>в несколько строк. Ключевая информация.</a:t>
            </a:r>
          </a:p>
        </p:txBody>
      </p:sp>
      <p:sp>
        <p:nvSpPr>
          <p:cNvPr id="33" name="Текст 5">
            <a:extLst>
              <a:ext uri="{FF2B5EF4-FFF2-40B4-BE49-F238E27FC236}">
                <a16:creationId xmlns:a16="http://schemas.microsoft.com/office/drawing/2014/main" id="{935628CC-FEE6-5C46-8077-2E88E601B29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194050" y="6783439"/>
            <a:ext cx="2514600" cy="415498"/>
          </a:xfrm>
        </p:spPr>
        <p:txBody>
          <a:bodyPr vert="horz" wrap="square" lIns="0" tIns="15240" rIns="0" bIns="0" rtlCol="0">
            <a:spAutoFit/>
          </a:bodyPr>
          <a:lstStyle>
            <a:lvl1pPr>
              <a:defRPr lang="ru-RU" sz="2600" b="1" i="0" kern="1200" spc="-75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71120" lvl="0" algn="l" defTabSz="914400" rtl="0" eaLnBrk="1" latinLnBrk="0" hangingPunct="1">
              <a:lnSpc>
                <a:spcPct val="100000"/>
              </a:lnSpc>
              <a:spcBef>
                <a:spcPts val="120"/>
              </a:spcBef>
            </a:pPr>
            <a:r>
              <a:rPr lang="ru-RU"/>
              <a:t>Имя Фамилия</a:t>
            </a:r>
          </a:p>
        </p:txBody>
      </p:sp>
      <p:sp>
        <p:nvSpPr>
          <p:cNvPr id="34" name="Текст 36">
            <a:extLst>
              <a:ext uri="{FF2B5EF4-FFF2-40B4-BE49-F238E27FC236}">
                <a16:creationId xmlns:a16="http://schemas.microsoft.com/office/drawing/2014/main" id="{FDC9F736-0B2C-254A-A4D7-899ED0DB203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194050" y="7466976"/>
            <a:ext cx="2665413" cy="307777"/>
          </a:xfrm>
        </p:spPr>
        <p:txBody>
          <a:bodyPr/>
          <a:lstStyle>
            <a:lvl1pPr>
              <a:defRPr sz="200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/>
              <a:t>Должность</a:t>
            </a:r>
          </a:p>
        </p:txBody>
      </p:sp>
      <p:sp>
        <p:nvSpPr>
          <p:cNvPr id="35" name="Текст 38">
            <a:extLst>
              <a:ext uri="{FF2B5EF4-FFF2-40B4-BE49-F238E27FC236}">
                <a16:creationId xmlns:a16="http://schemas.microsoft.com/office/drawing/2014/main" id="{DE8F9F2C-0545-8A4C-9C0D-A8ABC6C535A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194050" y="8040093"/>
            <a:ext cx="3276600" cy="923330"/>
          </a:xfrm>
        </p:spPr>
        <p:txBody>
          <a:bodyPr/>
          <a:lstStyle>
            <a:lvl1pPr>
              <a:defRPr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/>
              <a:t>Краткое описание </a:t>
            </a:r>
            <a:br>
              <a:rPr lang="ru-RU"/>
            </a:br>
            <a:r>
              <a:rPr lang="ru-RU"/>
              <a:t>в несколько строк. Ключевая информация.</a:t>
            </a:r>
          </a:p>
        </p:txBody>
      </p:sp>
      <p:sp>
        <p:nvSpPr>
          <p:cNvPr id="37" name="Текст 5">
            <a:extLst>
              <a:ext uri="{FF2B5EF4-FFF2-40B4-BE49-F238E27FC236}">
                <a16:creationId xmlns:a16="http://schemas.microsoft.com/office/drawing/2014/main" id="{AC39DCA0-4E53-1348-A2D0-6646B93C1B0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0631170" y="2973439"/>
            <a:ext cx="2514600" cy="415498"/>
          </a:xfrm>
        </p:spPr>
        <p:txBody>
          <a:bodyPr vert="horz" wrap="square" lIns="0" tIns="15240" rIns="0" bIns="0" rtlCol="0">
            <a:spAutoFit/>
          </a:bodyPr>
          <a:lstStyle>
            <a:lvl1pPr>
              <a:defRPr lang="ru-RU" sz="2600" b="1" i="0" kern="1200" spc="-75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71120" lvl="0" algn="l" defTabSz="914400" rtl="0" eaLnBrk="1" latinLnBrk="0" hangingPunct="1">
              <a:lnSpc>
                <a:spcPct val="100000"/>
              </a:lnSpc>
              <a:spcBef>
                <a:spcPts val="120"/>
              </a:spcBef>
            </a:pPr>
            <a:r>
              <a:rPr lang="ru-RU"/>
              <a:t>Имя Фамилия</a:t>
            </a:r>
          </a:p>
        </p:txBody>
      </p:sp>
      <p:sp>
        <p:nvSpPr>
          <p:cNvPr id="38" name="Текст 36">
            <a:extLst>
              <a:ext uri="{FF2B5EF4-FFF2-40B4-BE49-F238E27FC236}">
                <a16:creationId xmlns:a16="http://schemas.microsoft.com/office/drawing/2014/main" id="{975F87E7-E032-8642-A25D-7D7BF7905B0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0631170" y="3656976"/>
            <a:ext cx="2665413" cy="307777"/>
          </a:xfrm>
        </p:spPr>
        <p:txBody>
          <a:bodyPr/>
          <a:lstStyle>
            <a:lvl1pPr>
              <a:defRPr sz="200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/>
              <a:t>Должность</a:t>
            </a:r>
          </a:p>
        </p:txBody>
      </p:sp>
      <p:sp>
        <p:nvSpPr>
          <p:cNvPr id="39" name="Текст 38">
            <a:extLst>
              <a:ext uri="{FF2B5EF4-FFF2-40B4-BE49-F238E27FC236}">
                <a16:creationId xmlns:a16="http://schemas.microsoft.com/office/drawing/2014/main" id="{B6D5DDC1-C66D-9546-A3D9-44C537FC0B1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0631170" y="4230093"/>
            <a:ext cx="3276600" cy="923330"/>
          </a:xfrm>
        </p:spPr>
        <p:txBody>
          <a:bodyPr/>
          <a:lstStyle>
            <a:lvl1pPr>
              <a:defRPr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/>
              <a:t>Краткое описание </a:t>
            </a:r>
            <a:br>
              <a:rPr lang="ru-RU"/>
            </a:br>
            <a:r>
              <a:rPr lang="ru-RU"/>
              <a:t>в несколько строк. Ключевая информация.</a:t>
            </a:r>
          </a:p>
        </p:txBody>
      </p:sp>
      <p:sp>
        <p:nvSpPr>
          <p:cNvPr id="41" name="Текст 5">
            <a:extLst>
              <a:ext uri="{FF2B5EF4-FFF2-40B4-BE49-F238E27FC236}">
                <a16:creationId xmlns:a16="http://schemas.microsoft.com/office/drawing/2014/main" id="{471BF910-D238-BA4C-8F5C-016C70462C7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0631170" y="6783439"/>
            <a:ext cx="2514600" cy="415498"/>
          </a:xfrm>
        </p:spPr>
        <p:txBody>
          <a:bodyPr vert="horz" wrap="square" lIns="0" tIns="15240" rIns="0" bIns="0" rtlCol="0">
            <a:spAutoFit/>
          </a:bodyPr>
          <a:lstStyle>
            <a:lvl1pPr>
              <a:defRPr lang="ru-RU" sz="2600" b="1" i="0" kern="1200" spc="-75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71120" lvl="0" algn="l" defTabSz="914400" rtl="0" eaLnBrk="1" latinLnBrk="0" hangingPunct="1">
              <a:lnSpc>
                <a:spcPct val="100000"/>
              </a:lnSpc>
              <a:spcBef>
                <a:spcPts val="120"/>
              </a:spcBef>
            </a:pPr>
            <a:r>
              <a:rPr lang="ru-RU"/>
              <a:t>Имя Фамилия</a:t>
            </a:r>
          </a:p>
        </p:txBody>
      </p:sp>
      <p:sp>
        <p:nvSpPr>
          <p:cNvPr id="42" name="Текст 36">
            <a:extLst>
              <a:ext uri="{FF2B5EF4-FFF2-40B4-BE49-F238E27FC236}">
                <a16:creationId xmlns:a16="http://schemas.microsoft.com/office/drawing/2014/main" id="{E2C0E480-3F3E-B941-97CB-0A3B59D9447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0631170" y="7466976"/>
            <a:ext cx="2665413" cy="307777"/>
          </a:xfrm>
        </p:spPr>
        <p:txBody>
          <a:bodyPr/>
          <a:lstStyle>
            <a:lvl1pPr>
              <a:defRPr sz="200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/>
              <a:t>Должность</a:t>
            </a:r>
          </a:p>
        </p:txBody>
      </p:sp>
      <p:sp>
        <p:nvSpPr>
          <p:cNvPr id="43" name="Текст 38">
            <a:extLst>
              <a:ext uri="{FF2B5EF4-FFF2-40B4-BE49-F238E27FC236}">
                <a16:creationId xmlns:a16="http://schemas.microsoft.com/office/drawing/2014/main" id="{EA574A62-E0E7-9947-99FB-DEFB999E9AC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0631170" y="8040093"/>
            <a:ext cx="3276600" cy="923330"/>
          </a:xfrm>
        </p:spPr>
        <p:txBody>
          <a:bodyPr/>
          <a:lstStyle>
            <a:lvl1pPr>
              <a:defRPr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/>
              <a:t>Краткое описание </a:t>
            </a:r>
            <a:br>
              <a:rPr lang="ru-RU"/>
            </a:br>
            <a:r>
              <a:rPr lang="ru-RU"/>
              <a:t>в несколько строк. Ключевая информация.</a:t>
            </a:r>
          </a:p>
        </p:txBody>
      </p:sp>
      <p:sp>
        <p:nvSpPr>
          <p:cNvPr id="21" name="Рисунок 5">
            <a:extLst>
              <a:ext uri="{FF2B5EF4-FFF2-40B4-BE49-F238E27FC236}">
                <a16:creationId xmlns:a16="http://schemas.microsoft.com/office/drawing/2014/main" id="{C572F268-6725-8847-BC4D-7A0B4B8E6E8C}"/>
              </a:ext>
            </a:extLst>
          </p:cNvPr>
          <p:cNvSpPr>
            <a:spLocks noGrp="1" noChangeAspect="1"/>
          </p:cNvSpPr>
          <p:nvPr>
            <p:ph type="pic" sz="quarter" idx="34"/>
          </p:nvPr>
        </p:nvSpPr>
        <p:spPr>
          <a:xfrm>
            <a:off x="615553" y="2973439"/>
            <a:ext cx="2196000" cy="2196000"/>
          </a:xfrm>
          <a:pattFill prst="pct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23" name="Рисунок 5">
            <a:extLst>
              <a:ext uri="{FF2B5EF4-FFF2-40B4-BE49-F238E27FC236}">
                <a16:creationId xmlns:a16="http://schemas.microsoft.com/office/drawing/2014/main" id="{6830553B-DC0E-DE49-B2DE-AE39E96D60BD}"/>
              </a:ext>
            </a:extLst>
          </p:cNvPr>
          <p:cNvSpPr>
            <a:spLocks noGrp="1" noChangeAspect="1"/>
          </p:cNvSpPr>
          <p:nvPr>
            <p:ph type="pic" sz="quarter" idx="35"/>
          </p:nvPr>
        </p:nvSpPr>
        <p:spPr>
          <a:xfrm>
            <a:off x="615553" y="6783439"/>
            <a:ext cx="2196000" cy="2196000"/>
          </a:xfrm>
          <a:pattFill prst="pct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24" name="Рисунок 5">
            <a:extLst>
              <a:ext uri="{FF2B5EF4-FFF2-40B4-BE49-F238E27FC236}">
                <a16:creationId xmlns:a16="http://schemas.microsoft.com/office/drawing/2014/main" id="{8A5985A8-0949-4147-A0E0-10EF31EF0C12}"/>
              </a:ext>
            </a:extLst>
          </p:cNvPr>
          <p:cNvSpPr>
            <a:spLocks noGrp="1" noChangeAspect="1"/>
          </p:cNvSpPr>
          <p:nvPr>
            <p:ph type="pic" sz="quarter" idx="36"/>
          </p:nvPr>
        </p:nvSpPr>
        <p:spPr>
          <a:xfrm>
            <a:off x="7994650" y="2973439"/>
            <a:ext cx="2196000" cy="2196000"/>
          </a:xfrm>
          <a:pattFill prst="pct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25" name="Рисунок 5">
            <a:extLst>
              <a:ext uri="{FF2B5EF4-FFF2-40B4-BE49-F238E27FC236}">
                <a16:creationId xmlns:a16="http://schemas.microsoft.com/office/drawing/2014/main" id="{F96A25E5-9774-774B-BEA4-FB89DDFA0ECC}"/>
              </a:ext>
            </a:extLst>
          </p:cNvPr>
          <p:cNvSpPr>
            <a:spLocks noGrp="1" noChangeAspect="1"/>
          </p:cNvSpPr>
          <p:nvPr>
            <p:ph type="pic" sz="quarter" idx="37"/>
          </p:nvPr>
        </p:nvSpPr>
        <p:spPr>
          <a:xfrm>
            <a:off x="7994650" y="6783439"/>
            <a:ext cx="2196000" cy="2196000"/>
          </a:xfrm>
          <a:pattFill prst="pct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26" name="Holder 4">
            <a:extLst>
              <a:ext uri="{FF2B5EF4-FFF2-40B4-BE49-F238E27FC236}">
                <a16:creationId xmlns:a16="http://schemas.microsoft.com/office/drawing/2014/main" id="{299825F0-C2ED-E74A-B687-0DF5C5EB4DD0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4876907" y="10360509"/>
            <a:ext cx="4623943" cy="276999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B6F15528-21DE-4FAA-801E-634DDDAF4B2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84384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0" userDrawn="1">
          <p15:clr>
            <a:srgbClr val="FBAE40"/>
          </p15:clr>
        </p15:guide>
        <p15:guide id="2" orient="horz" pos="6730" userDrawn="1">
          <p15:clr>
            <a:srgbClr val="FBAE40"/>
          </p15:clr>
        </p15:guide>
        <p15:guide id="3" orient="horz" pos="394" userDrawn="1">
          <p15:clr>
            <a:srgbClr val="FBAE40"/>
          </p15:clr>
        </p15:guide>
        <p15:guide id="4" pos="12284" userDrawn="1">
          <p15:clr>
            <a:srgbClr val="FBAE40"/>
          </p15:clr>
        </p15:guide>
        <p15:guide id="5" orient="horz" pos="6490" userDrawn="1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 2;лого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F02E1D-7967-1D41-82EE-6DBE74C90D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5553" y="432312"/>
            <a:ext cx="18872993" cy="923330"/>
          </a:xfrm>
        </p:spPr>
        <p:txBody>
          <a:bodyPr/>
          <a:lstStyle>
            <a:lvl1pPr>
              <a:defRPr sz="5800" b="1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/>
              <a:t>Заголовок – главная мысль слайда</a:t>
            </a:r>
          </a:p>
        </p:txBody>
      </p:sp>
      <p:sp>
        <p:nvSpPr>
          <p:cNvPr id="29" name="Текст 5">
            <a:extLst>
              <a:ext uri="{FF2B5EF4-FFF2-40B4-BE49-F238E27FC236}">
                <a16:creationId xmlns:a16="http://schemas.microsoft.com/office/drawing/2014/main" id="{D24DF654-9900-0947-89C5-BA81CFCC25E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194050" y="2973439"/>
            <a:ext cx="2514600" cy="415498"/>
          </a:xfrm>
        </p:spPr>
        <p:txBody>
          <a:bodyPr vert="horz" wrap="square" lIns="0" tIns="15240" rIns="0" bIns="0" rtlCol="0">
            <a:spAutoFit/>
          </a:bodyPr>
          <a:lstStyle>
            <a:lvl1pPr>
              <a:defRPr lang="ru-RU" sz="2600" b="1" i="0" kern="1200" spc="-75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71120" lvl="0" algn="l" defTabSz="914400" rtl="0" eaLnBrk="1" latinLnBrk="0" hangingPunct="1">
              <a:lnSpc>
                <a:spcPct val="100000"/>
              </a:lnSpc>
              <a:spcBef>
                <a:spcPts val="120"/>
              </a:spcBef>
            </a:pPr>
            <a:r>
              <a:rPr lang="ru-RU"/>
              <a:t>Имя Фамилия</a:t>
            </a:r>
          </a:p>
        </p:txBody>
      </p:sp>
      <p:sp>
        <p:nvSpPr>
          <p:cNvPr id="30" name="Текст 36">
            <a:extLst>
              <a:ext uri="{FF2B5EF4-FFF2-40B4-BE49-F238E27FC236}">
                <a16:creationId xmlns:a16="http://schemas.microsoft.com/office/drawing/2014/main" id="{0C018C40-9888-ED47-9F11-05C2C9B3658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194050" y="3656976"/>
            <a:ext cx="2665413" cy="307777"/>
          </a:xfrm>
        </p:spPr>
        <p:txBody>
          <a:bodyPr/>
          <a:lstStyle>
            <a:lvl1pPr>
              <a:defRPr sz="200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/>
              <a:t>Должность</a:t>
            </a:r>
          </a:p>
        </p:txBody>
      </p:sp>
      <p:sp>
        <p:nvSpPr>
          <p:cNvPr id="31" name="Текст 38">
            <a:extLst>
              <a:ext uri="{FF2B5EF4-FFF2-40B4-BE49-F238E27FC236}">
                <a16:creationId xmlns:a16="http://schemas.microsoft.com/office/drawing/2014/main" id="{CB469714-A7FF-D945-A12B-3B08BA32DFF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194050" y="4230093"/>
            <a:ext cx="3276600" cy="923330"/>
          </a:xfrm>
        </p:spPr>
        <p:txBody>
          <a:bodyPr/>
          <a:lstStyle>
            <a:lvl1pPr>
              <a:defRPr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/>
              <a:t>Краткое описание </a:t>
            </a:r>
            <a:br>
              <a:rPr lang="ru-RU"/>
            </a:br>
            <a:r>
              <a:rPr lang="ru-RU"/>
              <a:t>в несколько строк. Ключевая информация.</a:t>
            </a:r>
          </a:p>
        </p:txBody>
      </p:sp>
      <p:sp>
        <p:nvSpPr>
          <p:cNvPr id="33" name="Текст 5">
            <a:extLst>
              <a:ext uri="{FF2B5EF4-FFF2-40B4-BE49-F238E27FC236}">
                <a16:creationId xmlns:a16="http://schemas.microsoft.com/office/drawing/2014/main" id="{935628CC-FEE6-5C46-8077-2E88E601B29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194050" y="6783439"/>
            <a:ext cx="2514600" cy="415498"/>
          </a:xfrm>
        </p:spPr>
        <p:txBody>
          <a:bodyPr vert="horz" wrap="square" lIns="0" tIns="15240" rIns="0" bIns="0" rtlCol="0">
            <a:spAutoFit/>
          </a:bodyPr>
          <a:lstStyle>
            <a:lvl1pPr>
              <a:defRPr lang="ru-RU" sz="2600" b="1" i="0" kern="1200" spc="-75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71120" lvl="0" algn="l" defTabSz="914400" rtl="0" eaLnBrk="1" latinLnBrk="0" hangingPunct="1">
              <a:lnSpc>
                <a:spcPct val="100000"/>
              </a:lnSpc>
              <a:spcBef>
                <a:spcPts val="120"/>
              </a:spcBef>
            </a:pPr>
            <a:r>
              <a:rPr lang="ru-RU"/>
              <a:t>Имя Фамилия</a:t>
            </a:r>
          </a:p>
        </p:txBody>
      </p:sp>
      <p:sp>
        <p:nvSpPr>
          <p:cNvPr id="34" name="Текст 36">
            <a:extLst>
              <a:ext uri="{FF2B5EF4-FFF2-40B4-BE49-F238E27FC236}">
                <a16:creationId xmlns:a16="http://schemas.microsoft.com/office/drawing/2014/main" id="{FDC9F736-0B2C-254A-A4D7-899ED0DB203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194050" y="7466976"/>
            <a:ext cx="2665413" cy="307777"/>
          </a:xfrm>
        </p:spPr>
        <p:txBody>
          <a:bodyPr/>
          <a:lstStyle>
            <a:lvl1pPr>
              <a:defRPr sz="200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/>
              <a:t>Должность</a:t>
            </a:r>
          </a:p>
        </p:txBody>
      </p:sp>
      <p:sp>
        <p:nvSpPr>
          <p:cNvPr id="35" name="Текст 38">
            <a:extLst>
              <a:ext uri="{FF2B5EF4-FFF2-40B4-BE49-F238E27FC236}">
                <a16:creationId xmlns:a16="http://schemas.microsoft.com/office/drawing/2014/main" id="{DE8F9F2C-0545-8A4C-9C0D-A8ABC6C535A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194050" y="8040093"/>
            <a:ext cx="3276600" cy="923330"/>
          </a:xfrm>
        </p:spPr>
        <p:txBody>
          <a:bodyPr/>
          <a:lstStyle>
            <a:lvl1pPr>
              <a:defRPr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/>
              <a:t>Краткое описание </a:t>
            </a:r>
            <a:br>
              <a:rPr lang="ru-RU"/>
            </a:br>
            <a:r>
              <a:rPr lang="ru-RU"/>
              <a:t>в несколько строк. Ключевая информация.</a:t>
            </a:r>
          </a:p>
        </p:txBody>
      </p:sp>
      <p:sp>
        <p:nvSpPr>
          <p:cNvPr id="37" name="Текст 5">
            <a:extLst>
              <a:ext uri="{FF2B5EF4-FFF2-40B4-BE49-F238E27FC236}">
                <a16:creationId xmlns:a16="http://schemas.microsoft.com/office/drawing/2014/main" id="{AC39DCA0-4E53-1348-A2D0-6646B93C1B0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0631170" y="2973439"/>
            <a:ext cx="2514600" cy="415498"/>
          </a:xfrm>
        </p:spPr>
        <p:txBody>
          <a:bodyPr vert="horz" wrap="square" lIns="0" tIns="15240" rIns="0" bIns="0" rtlCol="0">
            <a:spAutoFit/>
          </a:bodyPr>
          <a:lstStyle>
            <a:lvl1pPr>
              <a:defRPr lang="ru-RU" sz="2600" b="1" i="0" kern="1200" spc="-75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71120" lvl="0" algn="l" defTabSz="914400" rtl="0" eaLnBrk="1" latinLnBrk="0" hangingPunct="1">
              <a:lnSpc>
                <a:spcPct val="100000"/>
              </a:lnSpc>
              <a:spcBef>
                <a:spcPts val="120"/>
              </a:spcBef>
            </a:pPr>
            <a:r>
              <a:rPr lang="ru-RU"/>
              <a:t>Имя Фамилия</a:t>
            </a:r>
          </a:p>
        </p:txBody>
      </p:sp>
      <p:sp>
        <p:nvSpPr>
          <p:cNvPr id="38" name="Текст 36">
            <a:extLst>
              <a:ext uri="{FF2B5EF4-FFF2-40B4-BE49-F238E27FC236}">
                <a16:creationId xmlns:a16="http://schemas.microsoft.com/office/drawing/2014/main" id="{975F87E7-E032-8642-A25D-7D7BF7905B0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0631170" y="3656976"/>
            <a:ext cx="2665413" cy="307777"/>
          </a:xfrm>
        </p:spPr>
        <p:txBody>
          <a:bodyPr/>
          <a:lstStyle>
            <a:lvl1pPr>
              <a:defRPr sz="200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/>
              <a:t>Должность</a:t>
            </a:r>
          </a:p>
        </p:txBody>
      </p:sp>
      <p:sp>
        <p:nvSpPr>
          <p:cNvPr id="39" name="Текст 38">
            <a:extLst>
              <a:ext uri="{FF2B5EF4-FFF2-40B4-BE49-F238E27FC236}">
                <a16:creationId xmlns:a16="http://schemas.microsoft.com/office/drawing/2014/main" id="{B6D5DDC1-C66D-9546-A3D9-44C537FC0B1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0631170" y="4230093"/>
            <a:ext cx="3276600" cy="923330"/>
          </a:xfrm>
        </p:spPr>
        <p:txBody>
          <a:bodyPr/>
          <a:lstStyle>
            <a:lvl1pPr>
              <a:defRPr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/>
              <a:t>Краткое описание </a:t>
            </a:r>
            <a:br>
              <a:rPr lang="ru-RU"/>
            </a:br>
            <a:r>
              <a:rPr lang="ru-RU"/>
              <a:t>в несколько строк. Ключевая информация.</a:t>
            </a:r>
          </a:p>
        </p:txBody>
      </p:sp>
      <p:sp>
        <p:nvSpPr>
          <p:cNvPr id="41" name="Текст 5">
            <a:extLst>
              <a:ext uri="{FF2B5EF4-FFF2-40B4-BE49-F238E27FC236}">
                <a16:creationId xmlns:a16="http://schemas.microsoft.com/office/drawing/2014/main" id="{471BF910-D238-BA4C-8F5C-016C70462C7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0631170" y="6783439"/>
            <a:ext cx="2514600" cy="415498"/>
          </a:xfrm>
        </p:spPr>
        <p:txBody>
          <a:bodyPr vert="horz" wrap="square" lIns="0" tIns="15240" rIns="0" bIns="0" rtlCol="0">
            <a:spAutoFit/>
          </a:bodyPr>
          <a:lstStyle>
            <a:lvl1pPr>
              <a:defRPr lang="ru-RU" sz="2600" b="1" i="0" kern="1200" spc="-75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71120" lvl="0" algn="l" defTabSz="914400" rtl="0" eaLnBrk="1" latinLnBrk="0" hangingPunct="1">
              <a:lnSpc>
                <a:spcPct val="100000"/>
              </a:lnSpc>
              <a:spcBef>
                <a:spcPts val="120"/>
              </a:spcBef>
            </a:pPr>
            <a:r>
              <a:rPr lang="ru-RU"/>
              <a:t>Имя Фамилия</a:t>
            </a:r>
          </a:p>
        </p:txBody>
      </p:sp>
      <p:sp>
        <p:nvSpPr>
          <p:cNvPr id="42" name="Текст 36">
            <a:extLst>
              <a:ext uri="{FF2B5EF4-FFF2-40B4-BE49-F238E27FC236}">
                <a16:creationId xmlns:a16="http://schemas.microsoft.com/office/drawing/2014/main" id="{E2C0E480-3F3E-B941-97CB-0A3B59D9447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0631170" y="7466976"/>
            <a:ext cx="2665413" cy="307777"/>
          </a:xfrm>
        </p:spPr>
        <p:txBody>
          <a:bodyPr/>
          <a:lstStyle>
            <a:lvl1pPr>
              <a:defRPr sz="200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/>
              <a:t>Должность</a:t>
            </a:r>
          </a:p>
        </p:txBody>
      </p:sp>
      <p:sp>
        <p:nvSpPr>
          <p:cNvPr id="43" name="Текст 38">
            <a:extLst>
              <a:ext uri="{FF2B5EF4-FFF2-40B4-BE49-F238E27FC236}">
                <a16:creationId xmlns:a16="http://schemas.microsoft.com/office/drawing/2014/main" id="{EA574A62-E0E7-9947-99FB-DEFB999E9AC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0631170" y="8040093"/>
            <a:ext cx="3276600" cy="923330"/>
          </a:xfrm>
        </p:spPr>
        <p:txBody>
          <a:bodyPr/>
          <a:lstStyle>
            <a:lvl1pPr>
              <a:defRPr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/>
              <a:t>Краткое описание </a:t>
            </a:r>
            <a:br>
              <a:rPr lang="ru-RU"/>
            </a:br>
            <a:r>
              <a:rPr lang="ru-RU"/>
              <a:t>в несколько строк. Ключевая информация.</a:t>
            </a:r>
          </a:p>
        </p:txBody>
      </p:sp>
      <p:sp>
        <p:nvSpPr>
          <p:cNvPr id="21" name="Рисунок 5">
            <a:extLst>
              <a:ext uri="{FF2B5EF4-FFF2-40B4-BE49-F238E27FC236}">
                <a16:creationId xmlns:a16="http://schemas.microsoft.com/office/drawing/2014/main" id="{C572F268-6725-8847-BC4D-7A0B4B8E6E8C}"/>
              </a:ext>
            </a:extLst>
          </p:cNvPr>
          <p:cNvSpPr>
            <a:spLocks noGrp="1" noChangeAspect="1"/>
          </p:cNvSpPr>
          <p:nvPr>
            <p:ph type="pic" sz="quarter" idx="34"/>
          </p:nvPr>
        </p:nvSpPr>
        <p:spPr>
          <a:xfrm>
            <a:off x="615553" y="2973439"/>
            <a:ext cx="2196000" cy="2196000"/>
          </a:xfrm>
          <a:pattFill prst="pct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23" name="Рисунок 5">
            <a:extLst>
              <a:ext uri="{FF2B5EF4-FFF2-40B4-BE49-F238E27FC236}">
                <a16:creationId xmlns:a16="http://schemas.microsoft.com/office/drawing/2014/main" id="{6830553B-DC0E-DE49-B2DE-AE39E96D60BD}"/>
              </a:ext>
            </a:extLst>
          </p:cNvPr>
          <p:cNvSpPr>
            <a:spLocks noGrp="1" noChangeAspect="1"/>
          </p:cNvSpPr>
          <p:nvPr>
            <p:ph type="pic" sz="quarter" idx="35"/>
          </p:nvPr>
        </p:nvSpPr>
        <p:spPr>
          <a:xfrm>
            <a:off x="615553" y="6783439"/>
            <a:ext cx="2196000" cy="2196000"/>
          </a:xfrm>
          <a:pattFill prst="pct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24" name="Рисунок 5">
            <a:extLst>
              <a:ext uri="{FF2B5EF4-FFF2-40B4-BE49-F238E27FC236}">
                <a16:creationId xmlns:a16="http://schemas.microsoft.com/office/drawing/2014/main" id="{8A5985A8-0949-4147-A0E0-10EF31EF0C12}"/>
              </a:ext>
            </a:extLst>
          </p:cNvPr>
          <p:cNvSpPr>
            <a:spLocks noGrp="1" noChangeAspect="1"/>
          </p:cNvSpPr>
          <p:nvPr>
            <p:ph type="pic" sz="quarter" idx="36"/>
          </p:nvPr>
        </p:nvSpPr>
        <p:spPr>
          <a:xfrm>
            <a:off x="7994650" y="2973439"/>
            <a:ext cx="2196000" cy="2196000"/>
          </a:xfrm>
          <a:pattFill prst="pct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25" name="Рисунок 5">
            <a:extLst>
              <a:ext uri="{FF2B5EF4-FFF2-40B4-BE49-F238E27FC236}">
                <a16:creationId xmlns:a16="http://schemas.microsoft.com/office/drawing/2014/main" id="{F96A25E5-9774-774B-BEA4-FB89DDFA0ECC}"/>
              </a:ext>
            </a:extLst>
          </p:cNvPr>
          <p:cNvSpPr>
            <a:spLocks noGrp="1" noChangeAspect="1"/>
          </p:cNvSpPr>
          <p:nvPr>
            <p:ph type="pic" sz="quarter" idx="37"/>
          </p:nvPr>
        </p:nvSpPr>
        <p:spPr>
          <a:xfrm>
            <a:off x="7994650" y="6783439"/>
            <a:ext cx="2196000" cy="2196000"/>
          </a:xfrm>
          <a:pattFill prst="pct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26" name="Holder 4">
            <a:extLst>
              <a:ext uri="{FF2B5EF4-FFF2-40B4-BE49-F238E27FC236}">
                <a16:creationId xmlns:a16="http://schemas.microsoft.com/office/drawing/2014/main" id="{299825F0-C2ED-E74A-B687-0DF5C5EB4DD0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4876907" y="10360509"/>
            <a:ext cx="4623943" cy="276999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B6F15528-21DE-4FAA-801E-634DDDAF4B2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9866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0" userDrawn="1">
          <p15:clr>
            <a:srgbClr val="FBAE40"/>
          </p15:clr>
        </p15:guide>
        <p15:guide id="2" orient="horz" pos="6730" userDrawn="1">
          <p15:clr>
            <a:srgbClr val="FBAE40"/>
          </p15:clr>
        </p15:guide>
        <p15:guide id="3" orient="horz" pos="394" userDrawn="1">
          <p15:clr>
            <a:srgbClr val="FBAE40"/>
          </p15:clr>
        </p15:guide>
        <p15:guide id="4" pos="12284" userDrawn="1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инальный слайд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id="{C402A248-E3AD-6749-A4BA-508D61BAE9B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0104100" cy="4957763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  <p:sp>
        <p:nvSpPr>
          <p:cNvPr id="17" name="object 5">
            <a:extLst>
              <a:ext uri="{FF2B5EF4-FFF2-40B4-BE49-F238E27FC236}">
                <a16:creationId xmlns:a16="http://schemas.microsoft.com/office/drawing/2014/main" id="{DA02647C-D5D0-794F-8C56-E509532C420B}"/>
              </a:ext>
            </a:extLst>
          </p:cNvPr>
          <p:cNvSpPr/>
          <p:nvPr userDrawn="1"/>
        </p:nvSpPr>
        <p:spPr>
          <a:xfrm>
            <a:off x="0" y="4953635"/>
            <a:ext cx="20104100" cy="258445"/>
          </a:xfrm>
          <a:custGeom>
            <a:avLst/>
            <a:gdLst/>
            <a:ahLst/>
            <a:cxnLst/>
            <a:rect l="l" t="t" r="r" b="b"/>
            <a:pathLst>
              <a:path w="15329535" h="73659">
                <a:moveTo>
                  <a:pt x="0" y="73296"/>
                </a:moveTo>
                <a:lnTo>
                  <a:pt x="15329376" y="73296"/>
                </a:lnTo>
                <a:lnTo>
                  <a:pt x="15329376" y="0"/>
                </a:lnTo>
                <a:lnTo>
                  <a:pt x="0" y="0"/>
                </a:lnTo>
                <a:lnTo>
                  <a:pt x="0" y="73296"/>
                </a:lnTo>
                <a:close/>
              </a:path>
            </a:pathLst>
          </a:custGeom>
          <a:solidFill>
            <a:srgbClr val="F159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Заголовок 20">
            <a:extLst>
              <a:ext uri="{FF2B5EF4-FFF2-40B4-BE49-F238E27FC236}">
                <a16:creationId xmlns:a16="http://schemas.microsoft.com/office/drawing/2014/main" id="{FAA5F6C0-225D-5243-9093-555835F3B7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13008" y="6753242"/>
            <a:ext cx="10174592" cy="1046440"/>
          </a:xfrm>
        </p:spPr>
        <p:txBody>
          <a:bodyPr/>
          <a:lstStyle>
            <a:lvl1pPr algn="ctr">
              <a:defRPr sz="6800" b="1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05911609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инальный слайд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666CCEF8-F786-2440-90E4-DE993F3D5C84}"/>
              </a:ext>
            </a:extLst>
          </p:cNvPr>
          <p:cNvCxnSpPr>
            <a:cxnSpLocks/>
          </p:cNvCxnSpPr>
          <p:nvPr userDrawn="1"/>
        </p:nvCxnSpPr>
        <p:spPr>
          <a:xfrm>
            <a:off x="0" y="5692775"/>
            <a:ext cx="3600000" cy="0"/>
          </a:xfrm>
          <a:prstGeom prst="line">
            <a:avLst/>
          </a:prstGeom>
          <a:ln w="190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CCD5E4F1-1849-424B-BA3E-E49055BB9F78}"/>
              </a:ext>
            </a:extLst>
          </p:cNvPr>
          <p:cNvCxnSpPr>
            <a:cxnSpLocks/>
          </p:cNvCxnSpPr>
          <p:nvPr userDrawn="1"/>
        </p:nvCxnSpPr>
        <p:spPr>
          <a:xfrm>
            <a:off x="16529050" y="5692775"/>
            <a:ext cx="3600000" cy="0"/>
          </a:xfrm>
          <a:prstGeom prst="line">
            <a:avLst/>
          </a:prstGeom>
          <a:ln w="190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Заголовок 20">
            <a:extLst>
              <a:ext uri="{FF2B5EF4-FFF2-40B4-BE49-F238E27FC236}">
                <a16:creationId xmlns:a16="http://schemas.microsoft.com/office/drawing/2014/main" id="{AF273EE6-2EAF-134E-B60A-8F75EE8CA0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92412" y="5162550"/>
            <a:ext cx="10944225" cy="1046440"/>
          </a:xfrm>
        </p:spPr>
        <p:txBody>
          <a:bodyPr/>
          <a:lstStyle>
            <a:lvl1pPr algn="ctr">
              <a:defRPr sz="68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40127968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реугольник">
            <a:extLst>
              <a:ext uri="{FF2B5EF4-FFF2-40B4-BE49-F238E27FC236}">
                <a16:creationId xmlns:a16="http://schemas.microsoft.com/office/drawing/2014/main" id="{04E4C964-EFCD-0390-5936-CBB4EEC6E27F}"/>
              </a:ext>
            </a:extLst>
          </p:cNvPr>
          <p:cNvSpPr/>
          <p:nvPr userDrawn="1"/>
        </p:nvSpPr>
        <p:spPr>
          <a:xfrm>
            <a:off x="0" y="7931859"/>
            <a:ext cx="1972014" cy="33770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A4D15"/>
          </a:solidFill>
          <a:ln w="12700">
            <a:miter lim="400000"/>
          </a:ln>
        </p:spPr>
        <p:txBody>
          <a:bodyPr lIns="41884" tIns="41884" rIns="41884" bIns="41884" anchor="ctr"/>
          <a:lstStyle/>
          <a:p>
            <a:pPr algn="ctr" defTabSz="680625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2638"/>
          </a:p>
        </p:txBody>
      </p:sp>
      <p:sp>
        <p:nvSpPr>
          <p:cNvPr id="22" name="Рисунок 21">
            <a:extLst>
              <a:ext uri="{FF2B5EF4-FFF2-40B4-BE49-F238E27FC236}">
                <a16:creationId xmlns:a16="http://schemas.microsoft.com/office/drawing/2014/main" id="{DC48C6ED-3115-E1BA-D02F-FC2B8660325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flipH="1">
            <a:off x="10787399" y="-18859"/>
            <a:ext cx="9321852" cy="11343366"/>
          </a:xfrm>
          <a:custGeom>
            <a:avLst/>
            <a:gdLst>
              <a:gd name="connsiteX0" fmla="*/ 0 w 10156918"/>
              <a:gd name="connsiteY0" fmla="*/ 5308622 h 10617244"/>
              <a:gd name="connsiteX1" fmla="*/ 5078459 w 10156918"/>
              <a:gd name="connsiteY1" fmla="*/ 0 h 10617244"/>
              <a:gd name="connsiteX2" fmla="*/ 10156918 w 10156918"/>
              <a:gd name="connsiteY2" fmla="*/ 0 h 10617244"/>
              <a:gd name="connsiteX3" fmla="*/ 0 w 10156918"/>
              <a:gd name="connsiteY3" fmla="*/ 10617244 h 10617244"/>
              <a:gd name="connsiteX4" fmla="*/ 0 w 10156918"/>
              <a:gd name="connsiteY4" fmla="*/ 5308622 h 10617244"/>
              <a:gd name="connsiteX0" fmla="*/ 0 w 10156918"/>
              <a:gd name="connsiteY0" fmla="*/ 5834310 h 11142932"/>
              <a:gd name="connsiteX1" fmla="*/ 4671222 w 10156918"/>
              <a:gd name="connsiteY1" fmla="*/ 0 h 11142932"/>
              <a:gd name="connsiteX2" fmla="*/ 10156918 w 10156918"/>
              <a:gd name="connsiteY2" fmla="*/ 525688 h 11142932"/>
              <a:gd name="connsiteX3" fmla="*/ 0 w 10156918"/>
              <a:gd name="connsiteY3" fmla="*/ 11142932 h 11142932"/>
              <a:gd name="connsiteX4" fmla="*/ 0 w 10156918"/>
              <a:gd name="connsiteY4" fmla="*/ 5834310 h 11142932"/>
              <a:gd name="connsiteX0" fmla="*/ 0 w 9785940"/>
              <a:gd name="connsiteY0" fmla="*/ 5834310 h 11142932"/>
              <a:gd name="connsiteX1" fmla="*/ 4671222 w 9785940"/>
              <a:gd name="connsiteY1" fmla="*/ 0 h 11142932"/>
              <a:gd name="connsiteX2" fmla="*/ 9785940 w 9785940"/>
              <a:gd name="connsiteY2" fmla="*/ 910668 h 11142932"/>
              <a:gd name="connsiteX3" fmla="*/ 0 w 9785940"/>
              <a:gd name="connsiteY3" fmla="*/ 11142932 h 11142932"/>
              <a:gd name="connsiteX4" fmla="*/ 0 w 9785940"/>
              <a:gd name="connsiteY4" fmla="*/ 5834310 h 11142932"/>
              <a:gd name="connsiteX0" fmla="*/ 0 w 9785940"/>
              <a:gd name="connsiteY0" fmla="*/ 5838707 h 11147329"/>
              <a:gd name="connsiteX1" fmla="*/ 4646903 w 9785940"/>
              <a:gd name="connsiteY1" fmla="*/ 0 h 11147329"/>
              <a:gd name="connsiteX2" fmla="*/ 9785940 w 9785940"/>
              <a:gd name="connsiteY2" fmla="*/ 915065 h 11147329"/>
              <a:gd name="connsiteX3" fmla="*/ 0 w 9785940"/>
              <a:gd name="connsiteY3" fmla="*/ 11147329 h 11147329"/>
              <a:gd name="connsiteX4" fmla="*/ 0 w 9785940"/>
              <a:gd name="connsiteY4" fmla="*/ 5838707 h 11147329"/>
              <a:gd name="connsiteX0" fmla="*/ 0 w 9785940"/>
              <a:gd name="connsiteY0" fmla="*/ 5838707 h 10764682"/>
              <a:gd name="connsiteX1" fmla="*/ 4646903 w 9785940"/>
              <a:gd name="connsiteY1" fmla="*/ 0 h 10764682"/>
              <a:gd name="connsiteX2" fmla="*/ 9785940 w 9785940"/>
              <a:gd name="connsiteY2" fmla="*/ 915065 h 10764682"/>
              <a:gd name="connsiteX3" fmla="*/ 244985 w 9785940"/>
              <a:gd name="connsiteY3" fmla="*/ 10764682 h 10764682"/>
              <a:gd name="connsiteX4" fmla="*/ 0 w 9785940"/>
              <a:gd name="connsiteY4" fmla="*/ 5838707 h 10764682"/>
              <a:gd name="connsiteX0" fmla="*/ 0 w 9785940"/>
              <a:gd name="connsiteY0" fmla="*/ 5838707 h 10886279"/>
              <a:gd name="connsiteX1" fmla="*/ 4646903 w 9785940"/>
              <a:gd name="connsiteY1" fmla="*/ 0 h 10886279"/>
              <a:gd name="connsiteX2" fmla="*/ 9785940 w 9785940"/>
              <a:gd name="connsiteY2" fmla="*/ 915065 h 10886279"/>
              <a:gd name="connsiteX3" fmla="*/ 223000 w 9785940"/>
              <a:gd name="connsiteY3" fmla="*/ 10886279 h 10886279"/>
              <a:gd name="connsiteX4" fmla="*/ 0 w 9785940"/>
              <a:gd name="connsiteY4" fmla="*/ 5838707 h 10886279"/>
              <a:gd name="connsiteX0" fmla="*/ 0 w 9592738"/>
              <a:gd name="connsiteY0" fmla="*/ 4492356 h 10886279"/>
              <a:gd name="connsiteX1" fmla="*/ 4453701 w 9592738"/>
              <a:gd name="connsiteY1" fmla="*/ 0 h 10886279"/>
              <a:gd name="connsiteX2" fmla="*/ 9592738 w 9592738"/>
              <a:gd name="connsiteY2" fmla="*/ 915065 h 10886279"/>
              <a:gd name="connsiteX3" fmla="*/ 29798 w 9592738"/>
              <a:gd name="connsiteY3" fmla="*/ 10886279 h 10886279"/>
              <a:gd name="connsiteX4" fmla="*/ 0 w 9592738"/>
              <a:gd name="connsiteY4" fmla="*/ 4492356 h 10886279"/>
              <a:gd name="connsiteX0" fmla="*/ 0 w 9592738"/>
              <a:gd name="connsiteY0" fmla="*/ 4492356 h 10886279"/>
              <a:gd name="connsiteX1" fmla="*/ 4453701 w 9592738"/>
              <a:gd name="connsiteY1" fmla="*/ 0 h 10886279"/>
              <a:gd name="connsiteX2" fmla="*/ 9592738 w 9592738"/>
              <a:gd name="connsiteY2" fmla="*/ 915065 h 10886279"/>
              <a:gd name="connsiteX3" fmla="*/ 29798 w 9592738"/>
              <a:gd name="connsiteY3" fmla="*/ 10886279 h 10886279"/>
              <a:gd name="connsiteX4" fmla="*/ 6087 w 9592738"/>
              <a:gd name="connsiteY4" fmla="*/ 7370559 h 10886279"/>
              <a:gd name="connsiteX5" fmla="*/ 0 w 9592738"/>
              <a:gd name="connsiteY5" fmla="*/ 4492356 h 10886279"/>
              <a:gd name="connsiteX0" fmla="*/ 1122486 w 10715224"/>
              <a:gd name="connsiteY0" fmla="*/ 4492356 h 10886279"/>
              <a:gd name="connsiteX1" fmla="*/ 5576187 w 10715224"/>
              <a:gd name="connsiteY1" fmla="*/ 0 h 10886279"/>
              <a:gd name="connsiteX2" fmla="*/ 10715224 w 10715224"/>
              <a:gd name="connsiteY2" fmla="*/ 915065 h 10886279"/>
              <a:gd name="connsiteX3" fmla="*/ 1152284 w 10715224"/>
              <a:gd name="connsiteY3" fmla="*/ 10886279 h 10886279"/>
              <a:gd name="connsiteX4" fmla="*/ 0 w 10715224"/>
              <a:gd name="connsiteY4" fmla="*/ 10540000 h 10886279"/>
              <a:gd name="connsiteX5" fmla="*/ 1122486 w 10715224"/>
              <a:gd name="connsiteY5" fmla="*/ 4492356 h 10886279"/>
              <a:gd name="connsiteX0" fmla="*/ 1122486 w 10715224"/>
              <a:gd name="connsiteY0" fmla="*/ 4492356 h 10783059"/>
              <a:gd name="connsiteX1" fmla="*/ 5576187 w 10715224"/>
              <a:gd name="connsiteY1" fmla="*/ 0 h 10783059"/>
              <a:gd name="connsiteX2" fmla="*/ 10715224 w 10715224"/>
              <a:gd name="connsiteY2" fmla="*/ 915065 h 10783059"/>
              <a:gd name="connsiteX3" fmla="*/ 1251750 w 10715224"/>
              <a:gd name="connsiteY3" fmla="*/ 10783059 h 10783059"/>
              <a:gd name="connsiteX4" fmla="*/ 0 w 10715224"/>
              <a:gd name="connsiteY4" fmla="*/ 10540000 h 10783059"/>
              <a:gd name="connsiteX5" fmla="*/ 1122486 w 10715224"/>
              <a:gd name="connsiteY5" fmla="*/ 4492356 h 10783059"/>
              <a:gd name="connsiteX0" fmla="*/ 1122486 w 10410424"/>
              <a:gd name="connsiteY0" fmla="*/ 4492356 h 10783059"/>
              <a:gd name="connsiteX1" fmla="*/ 5576187 w 10410424"/>
              <a:gd name="connsiteY1" fmla="*/ 0 h 10783059"/>
              <a:gd name="connsiteX2" fmla="*/ 10410424 w 10410424"/>
              <a:gd name="connsiteY2" fmla="*/ 92105 h 10783059"/>
              <a:gd name="connsiteX3" fmla="*/ 1251750 w 10410424"/>
              <a:gd name="connsiteY3" fmla="*/ 10783059 h 10783059"/>
              <a:gd name="connsiteX4" fmla="*/ 0 w 10410424"/>
              <a:gd name="connsiteY4" fmla="*/ 10540000 h 10783059"/>
              <a:gd name="connsiteX5" fmla="*/ 1122486 w 10410424"/>
              <a:gd name="connsiteY5" fmla="*/ 4492356 h 10783059"/>
              <a:gd name="connsiteX0" fmla="*/ 1122486 w 10410424"/>
              <a:gd name="connsiteY0" fmla="*/ 4400916 h 10691619"/>
              <a:gd name="connsiteX1" fmla="*/ 4844667 w 10410424"/>
              <a:gd name="connsiteY1" fmla="*/ 0 h 10691619"/>
              <a:gd name="connsiteX2" fmla="*/ 10410424 w 10410424"/>
              <a:gd name="connsiteY2" fmla="*/ 665 h 10691619"/>
              <a:gd name="connsiteX3" fmla="*/ 1251750 w 10410424"/>
              <a:gd name="connsiteY3" fmla="*/ 10691619 h 10691619"/>
              <a:gd name="connsiteX4" fmla="*/ 0 w 10410424"/>
              <a:gd name="connsiteY4" fmla="*/ 10448560 h 10691619"/>
              <a:gd name="connsiteX5" fmla="*/ 1122486 w 10410424"/>
              <a:gd name="connsiteY5" fmla="*/ 4400916 h 10691619"/>
              <a:gd name="connsiteX0" fmla="*/ 1183446 w 10410424"/>
              <a:gd name="connsiteY0" fmla="*/ 5559156 h 10691619"/>
              <a:gd name="connsiteX1" fmla="*/ 4844667 w 10410424"/>
              <a:gd name="connsiteY1" fmla="*/ 0 h 10691619"/>
              <a:gd name="connsiteX2" fmla="*/ 10410424 w 10410424"/>
              <a:gd name="connsiteY2" fmla="*/ 665 h 10691619"/>
              <a:gd name="connsiteX3" fmla="*/ 1251750 w 10410424"/>
              <a:gd name="connsiteY3" fmla="*/ 10691619 h 10691619"/>
              <a:gd name="connsiteX4" fmla="*/ 0 w 10410424"/>
              <a:gd name="connsiteY4" fmla="*/ 10448560 h 10691619"/>
              <a:gd name="connsiteX5" fmla="*/ 1183446 w 10410424"/>
              <a:gd name="connsiteY5" fmla="*/ 5559156 h 10691619"/>
              <a:gd name="connsiteX0" fmla="*/ 1183446 w 10410424"/>
              <a:gd name="connsiteY0" fmla="*/ 5559156 h 11331699"/>
              <a:gd name="connsiteX1" fmla="*/ 4844667 w 10410424"/>
              <a:gd name="connsiteY1" fmla="*/ 0 h 11331699"/>
              <a:gd name="connsiteX2" fmla="*/ 10410424 w 10410424"/>
              <a:gd name="connsiteY2" fmla="*/ 665 h 11331699"/>
              <a:gd name="connsiteX3" fmla="*/ 2958630 w 10410424"/>
              <a:gd name="connsiteY3" fmla="*/ 11331699 h 11331699"/>
              <a:gd name="connsiteX4" fmla="*/ 0 w 10410424"/>
              <a:gd name="connsiteY4" fmla="*/ 10448560 h 11331699"/>
              <a:gd name="connsiteX5" fmla="*/ 1183446 w 10410424"/>
              <a:gd name="connsiteY5" fmla="*/ 5559156 h 11331699"/>
              <a:gd name="connsiteX0" fmla="*/ 55686 w 9282664"/>
              <a:gd name="connsiteY0" fmla="*/ 5559156 h 11362960"/>
              <a:gd name="connsiteX1" fmla="*/ 3716907 w 9282664"/>
              <a:gd name="connsiteY1" fmla="*/ 0 h 11362960"/>
              <a:gd name="connsiteX2" fmla="*/ 9282664 w 9282664"/>
              <a:gd name="connsiteY2" fmla="*/ 665 h 11362960"/>
              <a:gd name="connsiteX3" fmla="*/ 1830870 w 9282664"/>
              <a:gd name="connsiteY3" fmla="*/ 11331699 h 11362960"/>
              <a:gd name="connsiteX4" fmla="*/ 0 w 9282664"/>
              <a:gd name="connsiteY4" fmla="*/ 11362960 h 11362960"/>
              <a:gd name="connsiteX5" fmla="*/ 55686 w 9282664"/>
              <a:gd name="connsiteY5" fmla="*/ 5559156 h 11362960"/>
              <a:gd name="connsiteX0" fmla="*/ 0 w 9287938"/>
              <a:gd name="connsiteY0" fmla="*/ 5650596 h 11362960"/>
              <a:gd name="connsiteX1" fmla="*/ 3722181 w 9287938"/>
              <a:gd name="connsiteY1" fmla="*/ 0 h 11362960"/>
              <a:gd name="connsiteX2" fmla="*/ 9287938 w 9287938"/>
              <a:gd name="connsiteY2" fmla="*/ 665 h 11362960"/>
              <a:gd name="connsiteX3" fmla="*/ 1836144 w 9287938"/>
              <a:gd name="connsiteY3" fmla="*/ 11331699 h 11362960"/>
              <a:gd name="connsiteX4" fmla="*/ 5274 w 9287938"/>
              <a:gd name="connsiteY4" fmla="*/ 11362960 h 11362960"/>
              <a:gd name="connsiteX5" fmla="*/ 0 w 9287938"/>
              <a:gd name="connsiteY5" fmla="*/ 5650596 h 11362960"/>
              <a:gd name="connsiteX0" fmla="*/ 0 w 9287938"/>
              <a:gd name="connsiteY0" fmla="*/ 5650596 h 11362960"/>
              <a:gd name="connsiteX1" fmla="*/ 3722181 w 9287938"/>
              <a:gd name="connsiteY1" fmla="*/ 0 h 11362960"/>
              <a:gd name="connsiteX2" fmla="*/ 9287938 w 9287938"/>
              <a:gd name="connsiteY2" fmla="*/ 665 h 11362960"/>
              <a:gd name="connsiteX3" fmla="*/ 2019024 w 9287938"/>
              <a:gd name="connsiteY3" fmla="*/ 11331699 h 11362960"/>
              <a:gd name="connsiteX4" fmla="*/ 5274 w 9287938"/>
              <a:gd name="connsiteY4" fmla="*/ 11362960 h 11362960"/>
              <a:gd name="connsiteX5" fmla="*/ 0 w 9287938"/>
              <a:gd name="connsiteY5" fmla="*/ 5650596 h 11362960"/>
              <a:gd name="connsiteX0" fmla="*/ 14320 w 9302258"/>
              <a:gd name="connsiteY0" fmla="*/ 5650596 h 11343366"/>
              <a:gd name="connsiteX1" fmla="*/ 3736501 w 9302258"/>
              <a:gd name="connsiteY1" fmla="*/ 0 h 11343366"/>
              <a:gd name="connsiteX2" fmla="*/ 9302258 w 9302258"/>
              <a:gd name="connsiteY2" fmla="*/ 665 h 11343366"/>
              <a:gd name="connsiteX3" fmla="*/ 2033344 w 9302258"/>
              <a:gd name="connsiteY3" fmla="*/ 11331699 h 11343366"/>
              <a:gd name="connsiteX4" fmla="*/ 0 w 9302258"/>
              <a:gd name="connsiteY4" fmla="*/ 11343366 h 11343366"/>
              <a:gd name="connsiteX5" fmla="*/ 14320 w 9302258"/>
              <a:gd name="connsiteY5" fmla="*/ 5650596 h 11343366"/>
              <a:gd name="connsiteX0" fmla="*/ 33914 w 9321852"/>
              <a:gd name="connsiteY0" fmla="*/ 5650596 h 11343366"/>
              <a:gd name="connsiteX1" fmla="*/ 3756095 w 9321852"/>
              <a:gd name="connsiteY1" fmla="*/ 0 h 11343366"/>
              <a:gd name="connsiteX2" fmla="*/ 9321852 w 9321852"/>
              <a:gd name="connsiteY2" fmla="*/ 665 h 11343366"/>
              <a:gd name="connsiteX3" fmla="*/ 2052938 w 9321852"/>
              <a:gd name="connsiteY3" fmla="*/ 11331699 h 11343366"/>
              <a:gd name="connsiteX4" fmla="*/ 0 w 9321852"/>
              <a:gd name="connsiteY4" fmla="*/ 11343366 h 11343366"/>
              <a:gd name="connsiteX5" fmla="*/ 33914 w 9321852"/>
              <a:gd name="connsiteY5" fmla="*/ 5650596 h 11343366"/>
              <a:gd name="connsiteX0" fmla="*/ 7789 w 9321852"/>
              <a:gd name="connsiteY0" fmla="*/ 5631002 h 11343366"/>
              <a:gd name="connsiteX1" fmla="*/ 3756095 w 9321852"/>
              <a:gd name="connsiteY1" fmla="*/ 0 h 11343366"/>
              <a:gd name="connsiteX2" fmla="*/ 9321852 w 9321852"/>
              <a:gd name="connsiteY2" fmla="*/ 665 h 11343366"/>
              <a:gd name="connsiteX3" fmla="*/ 2052938 w 9321852"/>
              <a:gd name="connsiteY3" fmla="*/ 11331699 h 11343366"/>
              <a:gd name="connsiteX4" fmla="*/ 0 w 9321852"/>
              <a:gd name="connsiteY4" fmla="*/ 11343366 h 11343366"/>
              <a:gd name="connsiteX5" fmla="*/ 7789 w 9321852"/>
              <a:gd name="connsiteY5" fmla="*/ 5631002 h 11343366"/>
              <a:gd name="connsiteX0" fmla="*/ 7789 w 9321852"/>
              <a:gd name="connsiteY0" fmla="*/ 5631002 h 11343366"/>
              <a:gd name="connsiteX1" fmla="*/ 3801815 w 9321852"/>
              <a:gd name="connsiteY1" fmla="*/ 0 h 11343366"/>
              <a:gd name="connsiteX2" fmla="*/ 9321852 w 9321852"/>
              <a:gd name="connsiteY2" fmla="*/ 665 h 11343366"/>
              <a:gd name="connsiteX3" fmla="*/ 2052938 w 9321852"/>
              <a:gd name="connsiteY3" fmla="*/ 11331699 h 11343366"/>
              <a:gd name="connsiteX4" fmla="*/ 0 w 9321852"/>
              <a:gd name="connsiteY4" fmla="*/ 11343366 h 11343366"/>
              <a:gd name="connsiteX5" fmla="*/ 7789 w 9321852"/>
              <a:gd name="connsiteY5" fmla="*/ 5631002 h 11343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321852" h="11343366">
                <a:moveTo>
                  <a:pt x="7789" y="5631002"/>
                </a:moveTo>
                <a:lnTo>
                  <a:pt x="3801815" y="0"/>
                </a:lnTo>
                <a:lnTo>
                  <a:pt x="9321852" y="665"/>
                </a:lnTo>
                <a:lnTo>
                  <a:pt x="2052938" y="11331699"/>
                </a:lnTo>
                <a:lnTo>
                  <a:pt x="0" y="11343366"/>
                </a:lnTo>
                <a:cubicBezTo>
                  <a:pt x="4773" y="9445776"/>
                  <a:pt x="3016" y="7528592"/>
                  <a:pt x="7789" y="5631002"/>
                </a:cubicBezTo>
                <a:close/>
              </a:path>
            </a:pathLst>
          </a:custGeom>
          <a:pattFill prst="pct5">
            <a:fgClr>
              <a:schemeClr val="tx2"/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  <p:sp>
        <p:nvSpPr>
          <p:cNvPr id="28" name="Полилиния 27">
            <a:extLst>
              <a:ext uri="{FF2B5EF4-FFF2-40B4-BE49-F238E27FC236}">
                <a16:creationId xmlns:a16="http://schemas.microsoft.com/office/drawing/2014/main" id="{A8E4EF9F-C67E-CFD5-F3E1-82462F16A00A}"/>
              </a:ext>
            </a:extLst>
          </p:cNvPr>
          <p:cNvSpPr/>
          <p:nvPr userDrawn="1"/>
        </p:nvSpPr>
        <p:spPr>
          <a:xfrm rot="19561061">
            <a:off x="18152145" y="-765947"/>
            <a:ext cx="668988" cy="6780111"/>
          </a:xfrm>
          <a:custGeom>
            <a:avLst/>
            <a:gdLst>
              <a:gd name="connsiteX0" fmla="*/ 0 w 668988"/>
              <a:gd name="connsiteY0" fmla="*/ 0 h 6780111"/>
              <a:gd name="connsiteX1" fmla="*/ 668988 w 668988"/>
              <a:gd name="connsiteY1" fmla="*/ 450938 h 6780111"/>
              <a:gd name="connsiteX2" fmla="*/ 668987 w 668988"/>
              <a:gd name="connsiteY2" fmla="*/ 5787636 h 6780111"/>
              <a:gd name="connsiteX3" fmla="*/ 0 w 668988"/>
              <a:gd name="connsiteY3" fmla="*/ 6780111 h 6780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8988" h="6780111">
                <a:moveTo>
                  <a:pt x="0" y="0"/>
                </a:moveTo>
                <a:lnTo>
                  <a:pt x="668988" y="450938"/>
                </a:lnTo>
                <a:lnTo>
                  <a:pt x="668987" y="5787636"/>
                </a:lnTo>
                <a:lnTo>
                  <a:pt x="0" y="6780111"/>
                </a:lnTo>
                <a:close/>
              </a:path>
            </a:pathLst>
          </a:custGeom>
          <a:solidFill>
            <a:srgbClr val="EA4D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sz="2968"/>
          </a:p>
        </p:txBody>
      </p:sp>
      <p:sp>
        <p:nvSpPr>
          <p:cNvPr id="31" name="Заголовок 20">
            <a:extLst>
              <a:ext uri="{FF2B5EF4-FFF2-40B4-BE49-F238E27FC236}">
                <a16:creationId xmlns:a16="http://schemas.microsoft.com/office/drawing/2014/main" id="{978F495C-C5A3-34AF-AE75-3B5B714D37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06445" y="4847101"/>
            <a:ext cx="10798766" cy="1384995"/>
          </a:xfrm>
        </p:spPr>
        <p:txBody>
          <a:bodyPr/>
          <a:lstStyle>
            <a:lvl1pPr>
              <a:defRPr sz="9000" b="1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/>
              <a:t>Титульный слайд</a:t>
            </a:r>
          </a:p>
        </p:txBody>
      </p:sp>
    </p:spTree>
    <p:extLst>
      <p:ext uri="{BB962C8B-B14F-4D97-AF65-F5344CB8AC3E}">
        <p14:creationId xmlns:p14="http://schemas.microsoft.com/office/powerpoint/2010/main" val="128746936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4" pos="12284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6FE8C3C-8456-31B6-DAF5-14D68CE24541}"/>
              </a:ext>
            </a:extLst>
          </p:cNvPr>
          <p:cNvSpPr/>
          <p:nvPr userDrawn="1"/>
        </p:nvSpPr>
        <p:spPr>
          <a:xfrm>
            <a:off x="13363313" y="397"/>
            <a:ext cx="6740787" cy="11308556"/>
          </a:xfrm>
          <a:prstGeom prst="rect">
            <a:avLst/>
          </a:prstGeom>
          <a:solidFill>
            <a:srgbClr val="EA4D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968"/>
          </a:p>
        </p:txBody>
      </p:sp>
      <p:sp>
        <p:nvSpPr>
          <p:cNvPr id="13" name="Рисунок 2">
            <a:extLst>
              <a:ext uri="{FF2B5EF4-FFF2-40B4-BE49-F238E27FC236}">
                <a16:creationId xmlns:a16="http://schemas.microsoft.com/office/drawing/2014/main" id="{EE0D87D9-8954-8927-0755-CFD93DD90D1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629268" y="1301252"/>
            <a:ext cx="7272955" cy="8626921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  <p:sp>
        <p:nvSpPr>
          <p:cNvPr id="14" name="Заголовок 20">
            <a:extLst>
              <a:ext uri="{FF2B5EF4-FFF2-40B4-BE49-F238E27FC236}">
                <a16:creationId xmlns:a16="http://schemas.microsoft.com/office/drawing/2014/main" id="{9BB315C5-5E84-EF8E-B3DF-A6C8106E18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65770" y="5259031"/>
            <a:ext cx="8209063" cy="1080810"/>
          </a:xfrm>
        </p:spPr>
        <p:txBody>
          <a:bodyPr/>
          <a:lstStyle>
            <a:lvl1pPr>
              <a:defRPr sz="6600" b="1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/>
              <a:t>Титульный слайд</a:t>
            </a:r>
          </a:p>
        </p:txBody>
      </p:sp>
    </p:spTree>
    <p:extLst>
      <p:ext uri="{BB962C8B-B14F-4D97-AF65-F5344CB8AC3E}">
        <p14:creationId xmlns:p14="http://schemas.microsoft.com/office/powerpoint/2010/main" val="339018645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4" pos="12284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93EE0FE-52A0-ED61-4261-243CF66754B7}"/>
              </a:ext>
            </a:extLst>
          </p:cNvPr>
          <p:cNvSpPr/>
          <p:nvPr userDrawn="1"/>
        </p:nvSpPr>
        <p:spPr>
          <a:xfrm>
            <a:off x="5277327" y="8090365"/>
            <a:ext cx="5973238" cy="32185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968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F4F40BC4-2A21-5325-44F9-2744E9BAFF20}"/>
              </a:ext>
            </a:extLst>
          </p:cNvPr>
          <p:cNvSpPr/>
          <p:nvPr userDrawn="1"/>
        </p:nvSpPr>
        <p:spPr>
          <a:xfrm>
            <a:off x="19137556" y="394"/>
            <a:ext cx="966544" cy="985878"/>
          </a:xfrm>
          <a:prstGeom prst="rect">
            <a:avLst/>
          </a:prstGeom>
          <a:solidFill>
            <a:srgbClr val="EA4D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968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5A175FA4-BC71-DEC7-8F21-E16ACF80E1AB}"/>
              </a:ext>
            </a:extLst>
          </p:cNvPr>
          <p:cNvSpPr/>
          <p:nvPr userDrawn="1"/>
        </p:nvSpPr>
        <p:spPr>
          <a:xfrm>
            <a:off x="5230264" y="8090364"/>
            <a:ext cx="134049" cy="3218590"/>
          </a:xfrm>
          <a:prstGeom prst="rect">
            <a:avLst/>
          </a:prstGeom>
          <a:solidFill>
            <a:srgbClr val="EA4D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968"/>
          </a:p>
        </p:txBody>
      </p:sp>
      <p:sp>
        <p:nvSpPr>
          <p:cNvPr id="18" name="Рисунок 2">
            <a:extLst>
              <a:ext uri="{FF2B5EF4-FFF2-40B4-BE49-F238E27FC236}">
                <a16:creationId xmlns:a16="http://schemas.microsoft.com/office/drawing/2014/main" id="{972260E9-2082-857D-EB5A-B1266439F22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047588" y="0"/>
            <a:ext cx="8089968" cy="11308556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  <p:sp>
        <p:nvSpPr>
          <p:cNvPr id="19" name="Рисунок 2">
            <a:extLst>
              <a:ext uri="{FF2B5EF4-FFF2-40B4-BE49-F238E27FC236}">
                <a16:creationId xmlns:a16="http://schemas.microsoft.com/office/drawing/2014/main" id="{4A8F5D2C-A0FE-1657-13D9-36436B590F6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8089966"/>
            <a:ext cx="5230263" cy="3218590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  <p:sp>
        <p:nvSpPr>
          <p:cNvPr id="20" name="Заголовок 20">
            <a:extLst>
              <a:ext uri="{FF2B5EF4-FFF2-40B4-BE49-F238E27FC236}">
                <a16:creationId xmlns:a16="http://schemas.microsoft.com/office/drawing/2014/main" id="{2309710A-AFF1-4C2F-5FDF-0AA712B9FE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65770" y="2963974"/>
            <a:ext cx="8209063" cy="1080810"/>
          </a:xfrm>
        </p:spPr>
        <p:txBody>
          <a:bodyPr/>
          <a:lstStyle>
            <a:lvl1pPr>
              <a:defRPr sz="6600" b="1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/>
              <a:t>Титульный слайд</a:t>
            </a:r>
          </a:p>
        </p:txBody>
      </p:sp>
    </p:spTree>
    <p:extLst>
      <p:ext uri="{BB962C8B-B14F-4D97-AF65-F5344CB8AC3E}">
        <p14:creationId xmlns:p14="http://schemas.microsoft.com/office/powerpoint/2010/main" val="103304375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4" pos="12284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15553" y="432312"/>
            <a:ext cx="18872993" cy="9055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75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2601150"/>
            <a:ext cx="18093690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b="0" i="0">
                <a:solidFill>
                  <a:schemeClr val="tx1">
                    <a:tint val="75000"/>
                  </a:schemeClr>
                </a:solidFill>
                <a:latin typeface="Glober Book" pitchFamily="2" charset="0"/>
              </a:defRPr>
            </a:lvl1pPr>
          </a:lstStyle>
          <a:p>
            <a:fld id="{B6F15528-21DE-4FAA-801E-634DDDAF4B2B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692" r:id="rId3"/>
    <p:sldLayoutId id="2147483726" r:id="rId4"/>
    <p:sldLayoutId id="2147483728" r:id="rId5"/>
    <p:sldLayoutId id="2147483730" r:id="rId6"/>
    <p:sldLayoutId id="2147483732" r:id="rId7"/>
    <p:sldLayoutId id="2147483734" r:id="rId8"/>
    <p:sldLayoutId id="2147483736" r:id="rId9"/>
    <p:sldLayoutId id="2147483677" r:id="rId10"/>
    <p:sldLayoutId id="2147483680" r:id="rId11"/>
    <p:sldLayoutId id="2147483695" r:id="rId12"/>
    <p:sldLayoutId id="2147483696" r:id="rId13"/>
    <p:sldLayoutId id="2147483727" r:id="rId14"/>
    <p:sldLayoutId id="2147483729" r:id="rId15"/>
    <p:sldLayoutId id="2147483731" r:id="rId16"/>
    <p:sldLayoutId id="2147483733" r:id="rId17"/>
    <p:sldLayoutId id="2147483735" r:id="rId18"/>
    <p:sldLayoutId id="2147483737" r:id="rId19"/>
    <p:sldLayoutId id="2147483665" r:id="rId20"/>
    <p:sldLayoutId id="2147483699" r:id="rId21"/>
    <p:sldLayoutId id="2147483666" r:id="rId22"/>
    <p:sldLayoutId id="2147483700" r:id="rId23"/>
    <p:sldLayoutId id="2147483676" r:id="rId24"/>
    <p:sldLayoutId id="2147483701" r:id="rId25"/>
    <p:sldLayoutId id="2147483686" r:id="rId26"/>
    <p:sldLayoutId id="2147483702" r:id="rId27"/>
    <p:sldLayoutId id="2147483688" r:id="rId28"/>
    <p:sldLayoutId id="2147483703" r:id="rId29"/>
    <p:sldLayoutId id="2147483687" r:id="rId30"/>
    <p:sldLayoutId id="2147483704" r:id="rId31"/>
    <p:sldLayoutId id="2147483689" r:id="rId32"/>
    <p:sldLayoutId id="2147483705" r:id="rId33"/>
    <p:sldLayoutId id="2147483685" r:id="rId34"/>
    <p:sldLayoutId id="2147483706" r:id="rId35"/>
    <p:sldLayoutId id="2147483674" r:id="rId36"/>
    <p:sldLayoutId id="2147483707" r:id="rId37"/>
    <p:sldLayoutId id="2147483679" r:id="rId38"/>
    <p:sldLayoutId id="2147483708" r:id="rId39"/>
    <p:sldLayoutId id="2147483675" r:id="rId40"/>
    <p:sldLayoutId id="2147483709" r:id="rId41"/>
    <p:sldLayoutId id="2147483682" r:id="rId42"/>
    <p:sldLayoutId id="2147483710" r:id="rId43"/>
    <p:sldLayoutId id="2147483681" r:id="rId44"/>
    <p:sldLayoutId id="2147483711" r:id="rId45"/>
    <p:sldLayoutId id="2147483684" r:id="rId46"/>
    <p:sldLayoutId id="2147483719" r:id="rId47"/>
    <p:sldLayoutId id="2147483668" r:id="rId48"/>
    <p:sldLayoutId id="2147483712" r:id="rId49"/>
    <p:sldLayoutId id="2147483669" r:id="rId50"/>
    <p:sldLayoutId id="2147483713" r:id="rId51"/>
    <p:sldLayoutId id="2147483720" r:id="rId52"/>
    <p:sldLayoutId id="2147483667" r:id="rId53"/>
    <p:sldLayoutId id="2147483683" r:id="rId54"/>
    <p:sldLayoutId id="2147483714" r:id="rId55"/>
    <p:sldLayoutId id="2147483672" r:id="rId56"/>
    <p:sldLayoutId id="2147483715" r:id="rId57"/>
    <p:sldLayoutId id="2147483673" r:id="rId58"/>
    <p:sldLayoutId id="2147483716" r:id="rId59"/>
    <p:sldLayoutId id="2147483670" r:id="rId60"/>
    <p:sldLayoutId id="2147483717" r:id="rId61"/>
    <p:sldLayoutId id="2147483671" r:id="rId62"/>
    <p:sldLayoutId id="2147483718" r:id="rId63"/>
    <p:sldLayoutId id="2147483697" r:id="rId64"/>
    <p:sldLayoutId id="2147483698" r:id="rId65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17B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22">
            <a:extLst>
              <a:ext uri="{FF2B5EF4-FFF2-40B4-BE49-F238E27FC236}">
                <a16:creationId xmlns:a16="http://schemas.microsoft.com/office/drawing/2014/main" id="{DA239B78-381A-5A4A-8742-1708BF725470}"/>
              </a:ext>
            </a:extLst>
          </p:cNvPr>
          <p:cNvSpPr txBox="1">
            <a:spLocks/>
          </p:cNvSpPr>
          <p:nvPr/>
        </p:nvSpPr>
        <p:spPr>
          <a:xfrm>
            <a:off x="574158" y="8430448"/>
            <a:ext cx="12099851" cy="18466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ru-RU" sz="6000" dirty="0">
                <a:solidFill>
                  <a:schemeClr val="bg1"/>
                </a:solidFill>
              </a:rPr>
              <a:t>Подготовка потребителей к ОЗП 2025-2026г.</a:t>
            </a:r>
          </a:p>
        </p:txBody>
      </p:sp>
      <p:pic>
        <p:nvPicPr>
          <p:cNvPr id="7" name="Рисунок 6" descr="C:\Users\irom002\Desktop\Все с рабочего стола\ЛОГОТИПЫ\НижНовЭнергосбыт Белый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9574" y="5156200"/>
            <a:ext cx="5940425" cy="9969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907044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5984" y="432312"/>
            <a:ext cx="6458147" cy="1084253"/>
          </a:xfrm>
          <a:prstGeom prst="rect">
            <a:avLst/>
          </a:prstGeom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604904" y="935665"/>
            <a:ext cx="12749589" cy="1538883"/>
          </a:xfrm>
        </p:spPr>
        <p:txBody>
          <a:bodyPr/>
          <a:lstStyle/>
          <a:p>
            <a:r>
              <a:rPr lang="ru-RU" sz="4400" dirty="0">
                <a:latin typeface="+mj-lt"/>
                <a:cs typeface="Arial" panose="020B0604020202020204" pitchFamily="34" charset="0"/>
              </a:rPr>
              <a:t>Работа  по оценке готовности потребителей к отопительному периоду 2025-2026г</a:t>
            </a:r>
            <a:r>
              <a:rPr lang="ru-RU" sz="4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892595" y="2848460"/>
            <a:ext cx="1730980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Регламентирующий нормативно-правовой акт</a:t>
            </a:r>
          </a:p>
          <a:p>
            <a:r>
              <a:rPr lang="ru-RU" sz="2400" dirty="0"/>
              <a:t>Правила обеспечения готовности к отопительному периоду  Правила оценки обеспечения готовности к отопительному периоду</a:t>
            </a:r>
          </a:p>
          <a:p>
            <a:r>
              <a:rPr lang="ru-RU" sz="2400" dirty="0"/>
              <a:t>Приказ Минэнерго России от 13.11.2024 N 2234</a:t>
            </a:r>
          </a:p>
          <a:p>
            <a:r>
              <a:rPr lang="ru-RU" sz="2400" dirty="0"/>
              <a:t>Правила технической эксплуатации объектов теплоснабжения и </a:t>
            </a:r>
            <a:r>
              <a:rPr lang="ru-RU" sz="2400" dirty="0" err="1"/>
              <a:t>теплопотребляющих</a:t>
            </a:r>
            <a:r>
              <a:rPr lang="ru-RU" sz="2400" dirty="0"/>
              <a:t> установок</a:t>
            </a:r>
          </a:p>
          <a:p>
            <a:r>
              <a:rPr lang="ru-RU" sz="2400" dirty="0"/>
              <a:t>Приказ Минэнерго России от 24.03.2003 N 115 </a:t>
            </a:r>
          </a:p>
          <a:p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892596" y="5643562"/>
            <a:ext cx="173098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Уполномоченный орган, формирующий состав Комиссии по оценке обеспечения готовности к отопительному периоду потребителей </a:t>
            </a:r>
          </a:p>
          <a:p>
            <a:r>
              <a:rPr lang="ru-RU" sz="2400" dirty="0"/>
              <a:t>Орган местного самоуправления поселений и городских округов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screen">
            <a:duotone>
              <a:srgbClr val="ED7D3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553" y="2957583"/>
            <a:ext cx="904917" cy="95027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duotone>
              <a:srgbClr val="ED7D3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904" y="5597850"/>
            <a:ext cx="831643" cy="87670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19" y="7299228"/>
            <a:ext cx="829128" cy="1207113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1892595" y="7299229"/>
            <a:ext cx="177670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Оформление Акта технического осмотра</a:t>
            </a:r>
          </a:p>
          <a:p>
            <a:r>
              <a:rPr lang="ru-RU" sz="2400" dirty="0">
                <a:ea typeface="Tahoma" panose="020B0604030504040204" pitchFamily="34" charset="0"/>
                <a:cs typeface="Tahoma" panose="020B0604030504040204" pitchFamily="34" charset="0"/>
              </a:rPr>
              <a:t>В процессе выполнения мероприятий по оценке подготовки объектов теплоснабжения к отопительному периоду 2025-2026г. Акт</a:t>
            </a:r>
            <a:r>
              <a:rPr lang="ru-RU" sz="2400" dirty="0"/>
              <a:t> технического осмотра оформляется, представителями  АО «ЭнергосбыТ Плюс». </a:t>
            </a:r>
          </a:p>
        </p:txBody>
      </p:sp>
    </p:spTree>
    <p:extLst>
      <p:ext uri="{BB962C8B-B14F-4D97-AF65-F5344CB8AC3E}">
        <p14:creationId xmlns:p14="http://schemas.microsoft.com/office/powerpoint/2010/main" val="31315447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6696" y="893136"/>
            <a:ext cx="15652262" cy="726033"/>
          </a:xfrm>
        </p:spPr>
        <p:txBody>
          <a:bodyPr/>
          <a:lstStyle/>
          <a:p>
            <a:r>
              <a:rPr lang="ru-RU" sz="4400" dirty="0">
                <a:latin typeface="+mj-lt"/>
                <a:cs typeface="Arial" panose="020B0604020202020204" pitchFamily="34" charset="0"/>
              </a:rPr>
              <a:t>ПРАВИЛА обеспечения готовности к отопительному периоду</a:t>
            </a:r>
            <a:endParaRPr lang="ru-RU" sz="4400" dirty="0"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50604" y="3040912"/>
            <a:ext cx="17543721" cy="8156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       Правила устанавливают	обязательные	требования  по обеспечению готовности к отопительному периоду для:</a:t>
            </a:r>
          </a:p>
          <a:p>
            <a:r>
              <a:rPr lang="ru-RU" sz="2800" dirty="0"/>
              <a:t>- Потребителей тепловой энергии, </a:t>
            </a:r>
            <a:r>
              <a:rPr lang="ru-RU" sz="2800" dirty="0" err="1"/>
              <a:t>теплопотребляющие</a:t>
            </a:r>
            <a:r>
              <a:rPr lang="ru-RU" sz="2800" dirty="0"/>
              <a:t> установки которых подключены (технологически присоединены) к системе теплоснабжения и которые приобретают тепловую энергию (мощность), теплоноситель для использования на принадлежащих им на праве собственности или ином законном основании </a:t>
            </a:r>
            <a:r>
              <a:rPr lang="ru-RU" sz="2800" dirty="0" err="1"/>
              <a:t>теплопотребляющих</a:t>
            </a:r>
            <a:r>
              <a:rPr lang="ru-RU" sz="2800" dirty="0"/>
              <a:t> установках, в том числе владельцы встроенных и </a:t>
            </a:r>
            <a:r>
              <a:rPr lang="ru-RU" sz="2800" dirty="0" err="1"/>
              <a:t>встроеннопристроенных</a:t>
            </a:r>
            <a:r>
              <a:rPr lang="ru-RU" sz="2800" dirty="0"/>
              <a:t> нежилых помещений в многоквартирных домах, чьи </a:t>
            </a:r>
            <a:r>
              <a:rPr lang="ru-RU" sz="2800" dirty="0" err="1"/>
              <a:t>теплопотребляющие</a:t>
            </a:r>
            <a:r>
              <a:rPr lang="ru-RU" sz="2800" dirty="0"/>
              <a:t> установки подключены (технологически присоединены) к системе теплоснабжения по отдельному тепловому вводу, в отношении </a:t>
            </a:r>
            <a:r>
              <a:rPr lang="ru-RU" sz="2800" dirty="0" err="1"/>
              <a:t>теплопотребляющих</a:t>
            </a:r>
            <a:r>
              <a:rPr lang="ru-RU" sz="2800" dirty="0"/>
              <a:t> установок, инженерных коммуникаций (в том числе тепловых сетей при наличии таких сетей), принадлежащих указанным лицам на праве собственности или ином законном основании</a:t>
            </a:r>
          </a:p>
          <a:p>
            <a:r>
              <a:rPr lang="ru-RU" sz="2800" dirty="0"/>
              <a:t>      В рамках проведения оценки обеспечения готовности комиссия осуществляет оценку готовности на предмет выполнения требований, установленных Правилами обеспечения готовности к отопительному периоду, и в отношении каждого объекта оценки обеспечения готовности устанавливает их уровень готовности к отопительному периоду (далее — уровень готовности) на основании значения индекса готовности. Индекс готовности объекта оценки обеспечения готовности определяется расчетным способом с точностью до 2 знака после запятой в соответствии с формулами, установленными в оценочных листах. Уровень готовности лиц, указанных в пункте 1 настоящего Порядка, определяется как среднеарифметическое значение индексов готовности объектов оценки обеспечения готовности.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5164087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2112" y="531244"/>
            <a:ext cx="13783413" cy="722698"/>
          </a:xfrm>
        </p:spPr>
        <p:txBody>
          <a:bodyPr/>
          <a:lstStyle/>
          <a:p>
            <a:r>
              <a:rPr lang="ru-RU" sz="3600" dirty="0">
                <a:latin typeface="+mj-lt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Индекс готовности в оценочном листе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603249" y="2486027"/>
            <a:ext cx="19042064" cy="104163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</a:p>
          <a:p>
            <a:pPr>
              <a:lnSpc>
                <a:spcPct val="150000"/>
              </a:lnSpc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03248" y="3211033"/>
            <a:ext cx="17599691" cy="47570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5135" marR="57785" algn="just">
              <a:lnSpc>
                <a:spcPct val="107000"/>
              </a:lnSpc>
              <a:spcAft>
                <a:spcPts val="25"/>
              </a:spcAft>
            </a:pPr>
            <a:r>
              <a:rPr lang="ru-RU" sz="3600" dirty="0">
                <a:solidFill>
                  <a:srgbClr val="000000"/>
                </a:solidFill>
                <a:ea typeface="Times New Roman" panose="02020603050405020304" pitchFamily="18" charset="0"/>
              </a:rPr>
              <a:t>По результатам расчета индекса готовности устанавливается:</a:t>
            </a:r>
          </a:p>
          <a:p>
            <a:pPr marL="104140" marR="8890" indent="435610" algn="just">
              <a:lnSpc>
                <a:spcPct val="147000"/>
              </a:lnSpc>
              <a:spcAft>
                <a:spcPts val="25"/>
              </a:spcAft>
            </a:pPr>
            <a:br>
              <a:rPr lang="ru-RU" sz="3600" dirty="0">
                <a:solidFill>
                  <a:srgbClr val="000000"/>
                </a:solidFill>
                <a:ea typeface="Times New Roman" panose="02020603050405020304" pitchFamily="18" charset="0"/>
              </a:rPr>
            </a:br>
            <a:r>
              <a:rPr lang="ru-RU" sz="3600" dirty="0">
                <a:solidFill>
                  <a:srgbClr val="000000"/>
                </a:solidFill>
                <a:ea typeface="Times New Roman" panose="02020603050405020304" pitchFamily="18" charset="0"/>
              </a:rPr>
              <a:t>    - уровень готовности «Не готов» — если индекс готовности меньше 0,8;    </a:t>
            </a:r>
          </a:p>
          <a:p>
            <a:pPr marL="104140" marR="8890" indent="435610" algn="just">
              <a:lnSpc>
                <a:spcPct val="147000"/>
              </a:lnSpc>
              <a:spcAft>
                <a:spcPts val="25"/>
              </a:spcAft>
            </a:pPr>
            <a:r>
              <a:rPr lang="ru-RU" sz="3600" dirty="0">
                <a:solidFill>
                  <a:srgbClr val="000000"/>
                </a:solidFill>
                <a:ea typeface="Times New Roman" panose="02020603050405020304" pitchFamily="18" charset="0"/>
              </a:rPr>
              <a:t>- уровень готовности «Готов с условиями» — если индекс готовности меньше 0,9 и больше либо равен 0,8;</a:t>
            </a:r>
          </a:p>
          <a:p>
            <a:pPr marL="104140" marR="8890" indent="435610" algn="just">
              <a:lnSpc>
                <a:spcPct val="147000"/>
              </a:lnSpc>
              <a:spcAft>
                <a:spcPts val="25"/>
              </a:spcAft>
            </a:pPr>
            <a:r>
              <a:rPr lang="ru-RU" sz="3600" dirty="0">
                <a:solidFill>
                  <a:srgbClr val="000000"/>
                </a:solidFill>
                <a:ea typeface="Times New Roman" panose="02020603050405020304" pitchFamily="18" charset="0"/>
              </a:rPr>
              <a:t>- уровень готовности «Готов» — если индекс готовности больше либо равен 0,9.</a:t>
            </a:r>
          </a:p>
        </p:txBody>
      </p:sp>
    </p:spTree>
    <p:extLst>
      <p:ext uri="{BB962C8B-B14F-4D97-AF65-F5344CB8AC3E}">
        <p14:creationId xmlns:p14="http://schemas.microsoft.com/office/powerpoint/2010/main" val="17538095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5552" y="382772"/>
            <a:ext cx="13779898" cy="726033"/>
          </a:xfrm>
        </p:spPr>
        <p:txBody>
          <a:bodyPr/>
          <a:lstStyle/>
          <a:p>
            <a:r>
              <a:rPr lang="ru-RU" sz="4400" dirty="0">
                <a:latin typeface="+mj-lt"/>
              </a:rPr>
              <a:t>Оформление оценочных листов</a:t>
            </a:r>
          </a:p>
        </p:txBody>
      </p:sp>
      <p:sp>
        <p:nvSpPr>
          <p:cNvPr id="16" name="Объект 8"/>
          <p:cNvSpPr txBox="1">
            <a:spLocks/>
          </p:cNvSpPr>
          <p:nvPr/>
        </p:nvSpPr>
        <p:spPr>
          <a:xfrm>
            <a:off x="1828801" y="2381693"/>
            <a:ext cx="17288539" cy="66347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buFont typeface="Arial" panose="020B0604020202020204" pitchFamily="34" charset="0"/>
              <a:buNone/>
            </a:pPr>
            <a:endParaRPr lang="ru-RU" b="1" u="sng" dirty="0">
              <a:ea typeface="Malgun Gothic Semilight" panose="020B0502040204020203" pitchFamily="34" charset="-128"/>
              <a:cs typeface="Malgun Gothic Semilight" panose="020B0502040204020203" pitchFamily="34" charset="-128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1512769"/>
              </p:ext>
            </p:extLst>
          </p:nvPr>
        </p:nvGraphicFramePr>
        <p:xfrm>
          <a:off x="425302" y="2828131"/>
          <a:ext cx="17118418" cy="7804427"/>
        </p:xfrm>
        <a:graphic>
          <a:graphicData uri="http://schemas.openxmlformats.org/drawingml/2006/table">
            <a:tbl>
              <a:tblPr/>
              <a:tblGrid>
                <a:gridCol w="555145">
                  <a:extLst>
                    <a:ext uri="{9D8B030D-6E8A-4147-A177-3AD203B41FA5}">
                      <a16:colId xmlns:a16="http://schemas.microsoft.com/office/drawing/2014/main" val="3678278953"/>
                    </a:ext>
                  </a:extLst>
                </a:gridCol>
                <a:gridCol w="4874868">
                  <a:extLst>
                    <a:ext uri="{9D8B030D-6E8A-4147-A177-3AD203B41FA5}">
                      <a16:colId xmlns:a16="http://schemas.microsoft.com/office/drawing/2014/main" val="2135168084"/>
                    </a:ext>
                  </a:extLst>
                </a:gridCol>
                <a:gridCol w="2745366">
                  <a:extLst>
                    <a:ext uri="{9D8B030D-6E8A-4147-A177-3AD203B41FA5}">
                      <a16:colId xmlns:a16="http://schemas.microsoft.com/office/drawing/2014/main" val="223121018"/>
                    </a:ext>
                  </a:extLst>
                </a:gridCol>
                <a:gridCol w="2463457">
                  <a:extLst>
                    <a:ext uri="{9D8B030D-6E8A-4147-A177-3AD203B41FA5}">
                      <a16:colId xmlns:a16="http://schemas.microsoft.com/office/drawing/2014/main" val="1354088014"/>
                    </a:ext>
                  </a:extLst>
                </a:gridCol>
                <a:gridCol w="884763">
                  <a:extLst>
                    <a:ext uri="{9D8B030D-6E8A-4147-A177-3AD203B41FA5}">
                      <a16:colId xmlns:a16="http://schemas.microsoft.com/office/drawing/2014/main" val="1489297102"/>
                    </a:ext>
                  </a:extLst>
                </a:gridCol>
                <a:gridCol w="1079930">
                  <a:extLst>
                    <a:ext uri="{9D8B030D-6E8A-4147-A177-3AD203B41FA5}">
                      <a16:colId xmlns:a16="http://schemas.microsoft.com/office/drawing/2014/main" val="2163722885"/>
                    </a:ext>
                  </a:extLst>
                </a:gridCol>
                <a:gridCol w="1249075">
                  <a:extLst>
                    <a:ext uri="{9D8B030D-6E8A-4147-A177-3AD203B41FA5}">
                      <a16:colId xmlns:a16="http://schemas.microsoft.com/office/drawing/2014/main" val="2738196932"/>
                    </a:ext>
                  </a:extLst>
                </a:gridCol>
                <a:gridCol w="3265814">
                  <a:extLst>
                    <a:ext uri="{9D8B030D-6E8A-4147-A177-3AD203B41FA5}">
                      <a16:colId xmlns:a16="http://schemas.microsoft.com/office/drawing/2014/main" val="2564956570"/>
                    </a:ext>
                  </a:extLst>
                </a:gridCol>
              </a:tblGrid>
              <a:tr h="3160928">
                <a:tc gridSpan="8">
                  <a:txBody>
                    <a:bodyPr/>
                    <a:lstStyle/>
                    <a:p>
                      <a:pPr algn="l" fontAlgn="t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Оценочный лист для расчета индекса готовности к отопительному периоду 2025-26гг. потребителей тепловой энергии, </a:t>
                      </a:r>
                      <a:r>
                        <a:rPr lang="ru-RU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теплопотребляющие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установки которых подключены (технологически присоединены) к системе теплоснабжения, приобретающих тепловую энергию (мощность), теплоноситель для использования на принадлежащих им на праве собственности или ином законном основании </a:t>
                      </a:r>
                      <a:r>
                        <a:rPr lang="ru-RU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теплопотребляющих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установках, управляющих организаций, а также товариществ собственников жилья, жилищных кооперативов, жилищно-строительных кооперативов или иных специализированных потребительских кооперативов при условии осуществления ими деятельности по управлению многоквартирными домами, а также лиц, с которыми в соответствии с частью 1 статьи 164 Жилищного кодекса Российской Федерации собственниками помещений в многоквартирном доме заключены договоры оказания услуг по содержанию и (или) выполнению работ по ремонту общего имущества в целях надлежащего содержания и (или) ремонта внутридомовой системы отопления в многоквартирном доме, или председателя совета многоквартирного дома в случае, если собственниками помещений в многоквартирном доме не принято решение о заключении таких договоров, или муниципальными образованиями в случае, если способ управления многоквартирным домом не выбран или выбранный способ управления не реализован.                                                                                                                                                                              </a:t>
                      </a:r>
                      <a:b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Адрес МКД: г. Дзержинск ул. _________________________ д. _______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2863571"/>
                  </a:ext>
                </a:extLst>
              </a:tr>
              <a:tr h="18228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№ п/п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Обязательное требование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Подтверждающий документ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Показатель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Вес показателя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Расчет показателей готовности (рабочие формулы и ячейки для заполненния)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Примечания к расчетам показателей готовности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6625207"/>
                  </a:ext>
                </a:extLst>
              </a:tr>
              <a:tr h="12088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ИНДЕКС ГОТОВНОСТИ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Расчет осуществляется автоматически по формуле:</a:t>
                      </a:r>
                      <a:b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</a:t>
                      </a: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потр</a:t>
                      </a: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=К</a:t>
                      </a: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закон о тепл</a:t>
                      </a: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*0,85+ К</a:t>
                      </a: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жил.фонд</a:t>
                      </a: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*0,06 +К</a:t>
                      </a: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газ</a:t>
                      </a: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*0,02+К</a:t>
                      </a: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предп</a:t>
                      </a: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*0,05+К</a:t>
                      </a: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план</a:t>
                      </a: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*0,02</a:t>
                      </a:r>
                      <a:b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683504"/>
                  </a:ext>
                </a:extLst>
              </a:tr>
              <a:tr h="161179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Выполнить требования, установленные частью 6 статьи 20 Федерального закона от 27 июля 2010 г. № 190-ФЗ «О теплоснабжении» (далее – Федеральный закон о теплоснабжении)</a:t>
                      </a:r>
                      <a:b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(подпункт 11.1 пункта 11 Правил обеспечения готовности к отопительному периоду, утвержденных приказом Минэнерго России от 13 ноября 2024 г. № 2234 (далее – Правила):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–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Показатель выполнения требований Федерального </a:t>
                      </a:r>
                      <a:b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закона о теплоснабжении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0,85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</a:t>
                      </a: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закон о тепл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Расчет осуществляется автоматически по формуле:</a:t>
                      </a:r>
                      <a:b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закон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о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тепл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=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безопасн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*0,8+К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режим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*0,03+</a:t>
                      </a:r>
                      <a:b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задолж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*0,15+К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учет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*0,02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1053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97097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Пояснения к заполнению оценочных листов</a:t>
            </a:r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1485126"/>
              </p:ext>
            </p:extLst>
          </p:nvPr>
        </p:nvGraphicFramePr>
        <p:xfrm>
          <a:off x="1190847" y="2801938"/>
          <a:ext cx="14864316" cy="80432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Лист" r:id="rId3" imgW="8753602" imgH="5705462" progId="Excel.Sheet.12">
                  <p:embed/>
                </p:oleObj>
              </mc:Choice>
              <mc:Fallback>
                <p:oleObj name="Лист" r:id="rId3" imgW="8753602" imgH="570546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90847" y="2801938"/>
                        <a:ext cx="14864316" cy="80432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796625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707987"/>
              </p:ext>
            </p:extLst>
          </p:nvPr>
        </p:nvGraphicFramePr>
        <p:xfrm>
          <a:off x="1382233" y="2768599"/>
          <a:ext cx="15566065" cy="82665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Лист" r:id="rId3" imgW="8753602" imgH="5772189" progId="Excel.Sheet.12">
                  <p:embed/>
                </p:oleObj>
              </mc:Choice>
              <mc:Fallback>
                <p:oleObj name="Лист" r:id="rId3" imgW="8753602" imgH="577218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82233" y="2768599"/>
                        <a:ext cx="15566065" cy="82665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615552" y="1217044"/>
            <a:ext cx="13779898" cy="690317"/>
          </a:xfrm>
        </p:spPr>
        <p:txBody>
          <a:bodyPr/>
          <a:lstStyle/>
          <a:p>
            <a:r>
              <a:rPr lang="ru-RU" dirty="0"/>
              <a:t>Пояснения к заполнению оценочных листов</a:t>
            </a:r>
          </a:p>
        </p:txBody>
      </p:sp>
    </p:spTree>
    <p:extLst>
      <p:ext uri="{BB962C8B-B14F-4D97-AF65-F5344CB8AC3E}">
        <p14:creationId xmlns:p14="http://schemas.microsoft.com/office/powerpoint/2010/main" val="8615605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6417506"/>
              </p:ext>
            </p:extLst>
          </p:nvPr>
        </p:nvGraphicFramePr>
        <p:xfrm>
          <a:off x="1446028" y="2962422"/>
          <a:ext cx="15799981" cy="79465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" name="Лист" r:id="rId3" imgW="8753602" imgH="6362649" progId="Excel.Sheet.12">
                  <p:embed/>
                </p:oleObj>
              </mc:Choice>
              <mc:Fallback>
                <p:oleObj name="Лист" r:id="rId3" imgW="8753602" imgH="636264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46028" y="2962422"/>
                        <a:ext cx="15799981" cy="79465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Пояснения к заполнению оценочных листов</a:t>
            </a:r>
          </a:p>
        </p:txBody>
      </p:sp>
    </p:spTree>
    <p:extLst>
      <p:ext uri="{BB962C8B-B14F-4D97-AF65-F5344CB8AC3E}">
        <p14:creationId xmlns:p14="http://schemas.microsoft.com/office/powerpoint/2010/main" val="24420697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1">
      <a:dk1>
        <a:srgbClr val="000000"/>
      </a:dk1>
      <a:lt1>
        <a:srgbClr val="FFFFFF"/>
      </a:lt1>
      <a:dk2>
        <a:srgbClr val="DF5329"/>
      </a:dk2>
      <a:lt2>
        <a:srgbClr val="EEECE1"/>
      </a:lt2>
      <a:accent1>
        <a:srgbClr val="F1C3B5"/>
      </a:accent1>
      <a:accent2>
        <a:srgbClr val="F0F1F2"/>
      </a:accent2>
      <a:accent3>
        <a:srgbClr val="D1D5D9"/>
      </a:accent3>
      <a:accent4>
        <a:srgbClr val="C1C7CC"/>
      </a:accent4>
      <a:accent5>
        <a:srgbClr val="657480"/>
      </a:accent5>
      <a:accent6>
        <a:srgbClr val="F15922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330F77A58DCE6C40B35D1B4ACEFA6114" ma:contentTypeVersion="0" ma:contentTypeDescription="Создание документа." ma:contentTypeScope="" ma:versionID="22ad453d71c47c07cc9ea989e5f783f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e633e3eb234acd720c6d1ff5fa1bee3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09068F4-DC52-42CC-A1C8-3B14EBEBDF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0AC8E64A-7568-45D1-9D6C-4A01CC84F437}">
  <ds:schemaRefs>
    <ds:schemaRef ds:uri="http://purl.org/dc/terms/"/>
    <ds:schemaRef ds:uri="http://purl.org/dc/elements/1.1/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AADE62B4-C81B-40C0-B408-F0D8D7B607F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13380</TotalTime>
  <Words>405</Words>
  <Application>Microsoft Office PowerPoint</Application>
  <PresentationFormat>Произвольный</PresentationFormat>
  <Paragraphs>50</Paragraphs>
  <Slides>8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6" baseType="lpstr">
      <vt:lpstr>Arial</vt:lpstr>
      <vt:lpstr>Calibri</vt:lpstr>
      <vt:lpstr>Glober Book</vt:lpstr>
      <vt:lpstr>Helvetica Neue Medium</vt:lpstr>
      <vt:lpstr>Tahoma</vt:lpstr>
      <vt:lpstr>Times New Roman</vt:lpstr>
      <vt:lpstr>Office Theme</vt:lpstr>
      <vt:lpstr>Лист</vt:lpstr>
      <vt:lpstr>Презентация PowerPoint</vt:lpstr>
      <vt:lpstr>Работа  по оценке готовности потребителей к отопительному периоду 2025-2026г.</vt:lpstr>
      <vt:lpstr>ПРАВИЛА обеспечения готовности к отопительному периоду</vt:lpstr>
      <vt:lpstr>Индекс готовности в оценочном листе</vt:lpstr>
      <vt:lpstr>Оформление оценочных листов</vt:lpstr>
      <vt:lpstr>Пояснения к заполнению оценочных листов</vt:lpstr>
      <vt:lpstr>Пояснения к заполнению оценочных листов</vt:lpstr>
      <vt:lpstr>Пояснения к заполнению оценочных листов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Ожогина Надежда Александровна</dc:creator>
  <cp:lastModifiedBy>Кораблева Ольга Борисовна</cp:lastModifiedBy>
  <cp:revision>221</cp:revision>
  <cp:lastPrinted>2023-06-01T06:45:02Z</cp:lastPrinted>
  <dcterms:created xsi:type="dcterms:W3CDTF">2022-02-16T07:45:15Z</dcterms:created>
  <dcterms:modified xsi:type="dcterms:W3CDTF">2025-08-26T12:34:17Z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2022-02-16T00:00:00Z</vt:filetime>
  </property>
  <property fmtid="{D5CDD505-2E9C-101B-9397-08002B2CF9AE}" pid="3" name="Creator">
    <vt:lpwstr>Adobe InDesign 15.1 (Macintosh)</vt:lpwstr>
  </property>
  <property fmtid="{D5CDD505-2E9C-101B-9397-08002B2CF9AE}" pid="4" name="LastSaved">
    <vt:filetime>2022-02-16T00:00:00Z</vt:filetime>
  </property>
  <property fmtid="{D5CDD505-2E9C-101B-9397-08002B2CF9AE}" pid="5" name="ContentTypeId">
    <vt:lpwstr>0x010100330F77A58DCE6C40B35D1B4ACEFA6114</vt:lpwstr>
  </property>
</Properties>
</file>